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6" r:id="rId2"/>
    <p:sldId id="257" r:id="rId3"/>
    <p:sldId id="311" r:id="rId4"/>
    <p:sldId id="262" r:id="rId5"/>
    <p:sldId id="308" r:id="rId6"/>
    <p:sldId id="264" r:id="rId7"/>
    <p:sldId id="299" r:id="rId8"/>
    <p:sldId id="301" r:id="rId9"/>
    <p:sldId id="302" r:id="rId10"/>
    <p:sldId id="312" r:id="rId11"/>
    <p:sldId id="317" r:id="rId12"/>
    <p:sldId id="273" r:id="rId13"/>
    <p:sldId id="296" r:id="rId14"/>
    <p:sldId id="305" r:id="rId15"/>
    <p:sldId id="316" r:id="rId16"/>
    <p:sldId id="279" r:id="rId17"/>
    <p:sldId id="281" r:id="rId18"/>
    <p:sldId id="269" r:id="rId19"/>
    <p:sldId id="290" r:id="rId20"/>
    <p:sldId id="318" r:id="rId21"/>
    <p:sldId id="284" r:id="rId22"/>
    <p:sldId id="261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84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660"/>
  </p:normalViewPr>
  <p:slideViewPr>
    <p:cSldViewPr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B8D5763E-6C33-DA49-9AE2-2AB79000B913}" type="presOf" srcId="{2ED77F80-5175-BC49-9A82-3FFD0FC64FF3}" destId="{66004AB7-A273-834C-8158-1AFE2342C388}" srcOrd="0" destOrd="0" presId="urn:microsoft.com/office/officeart/2005/8/layout/hChevron3"/>
    <dgm:cxn modelId="{54C1F78E-3691-614F-9AB6-436C6634DA6C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FF3A78E8-4AD9-EE48-9285-FF26A6C2E795}" type="presOf" srcId="{1747EF22-DD4A-114A-8AC8-04FE615C4F76}" destId="{73492650-8855-4E47-96D5-ACBA436CEDD4}" srcOrd="0" destOrd="0" presId="urn:microsoft.com/office/officeart/2005/8/layout/hChevron3"/>
    <dgm:cxn modelId="{C46C76FA-F23F-234E-86EC-1EE81ED094F1}" type="presOf" srcId="{F5BBCF0D-381E-5F42-A460-F05646D2D233}" destId="{EB2384DA-D52B-8445-BC1E-F63BF39883BC}" srcOrd="0" destOrd="0" presId="urn:microsoft.com/office/officeart/2005/8/layout/hChevron3"/>
    <dgm:cxn modelId="{B45B45BE-668C-B748-B260-42AD9841627C}" type="presParOf" srcId="{66004AB7-A273-834C-8158-1AFE2342C388}" destId="{7D93C522-18D5-BC43-81ED-783708EE9680}" srcOrd="0" destOrd="0" presId="urn:microsoft.com/office/officeart/2005/8/layout/hChevron3"/>
    <dgm:cxn modelId="{658F1A4E-C204-A34E-ADC0-CD9B0FB1971C}" type="presParOf" srcId="{66004AB7-A273-834C-8158-1AFE2342C388}" destId="{791BCF01-7E2B-974B-987E-0CEEFD14E515}" srcOrd="1" destOrd="0" presId="urn:microsoft.com/office/officeart/2005/8/layout/hChevron3"/>
    <dgm:cxn modelId="{5614488A-A853-3F45-A0F3-B744A0F5A6F1}" type="presParOf" srcId="{66004AB7-A273-834C-8158-1AFE2342C388}" destId="{73492650-8855-4E47-96D5-ACBA436CEDD4}" srcOrd="2" destOrd="0" presId="urn:microsoft.com/office/officeart/2005/8/layout/hChevron3"/>
    <dgm:cxn modelId="{684C1930-E6CB-A14A-948B-8B5D9354277A}" type="presParOf" srcId="{66004AB7-A273-834C-8158-1AFE2342C388}" destId="{124E32F6-5759-1242-9F5F-10280775A237}" srcOrd="3" destOrd="0" presId="urn:microsoft.com/office/officeart/2005/8/layout/hChevron3"/>
    <dgm:cxn modelId="{140849ED-F705-DE46-AF5B-6C467FE20B27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 custLinFactNeighborX="-572" custLinFactNeighborY="3076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EBF94A32-67BF-431C-B924-E5CF7CB9B65E}" type="presOf" srcId="{2ED77F80-5175-BC49-9A82-3FFD0FC64FF3}" destId="{66004AB7-A273-834C-8158-1AFE2342C388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0DA62CC1-D580-4159-BD99-A8BA1E5B1197}" type="presOf" srcId="{1F89DA0E-324E-6443-A435-B6849C2C4CCC}" destId="{7D93C522-18D5-BC43-81ED-783708EE9680}" srcOrd="0" destOrd="0" presId="urn:microsoft.com/office/officeart/2005/8/layout/hChevron3"/>
    <dgm:cxn modelId="{E25771D6-14A5-41A8-885A-FE4D6B2CEB04}" type="presOf" srcId="{1747EF22-DD4A-114A-8AC8-04FE615C4F76}" destId="{73492650-8855-4E47-96D5-ACBA436CEDD4}" srcOrd="0" destOrd="0" presId="urn:microsoft.com/office/officeart/2005/8/layout/hChevron3"/>
    <dgm:cxn modelId="{8125BCD7-5437-4CAB-8729-50B84A85DBC5}" type="presOf" srcId="{F5BBCF0D-381E-5F42-A460-F05646D2D233}" destId="{EB2384DA-D52B-8445-BC1E-F63BF39883BC}" srcOrd="0" destOrd="0" presId="urn:microsoft.com/office/officeart/2005/8/layout/hChevron3"/>
    <dgm:cxn modelId="{EF9EEB7A-9979-46D0-BCD5-06486DFDB5F5}" type="presParOf" srcId="{66004AB7-A273-834C-8158-1AFE2342C388}" destId="{7D93C522-18D5-BC43-81ED-783708EE9680}" srcOrd="0" destOrd="0" presId="urn:microsoft.com/office/officeart/2005/8/layout/hChevron3"/>
    <dgm:cxn modelId="{EAED63FA-8E47-4187-B323-4844F17CAD43}" type="presParOf" srcId="{66004AB7-A273-834C-8158-1AFE2342C388}" destId="{791BCF01-7E2B-974B-987E-0CEEFD14E515}" srcOrd="1" destOrd="0" presId="urn:microsoft.com/office/officeart/2005/8/layout/hChevron3"/>
    <dgm:cxn modelId="{6D75A117-6327-482B-ADA8-D735C194CE88}" type="presParOf" srcId="{66004AB7-A273-834C-8158-1AFE2342C388}" destId="{73492650-8855-4E47-96D5-ACBA436CEDD4}" srcOrd="2" destOrd="0" presId="urn:microsoft.com/office/officeart/2005/8/layout/hChevron3"/>
    <dgm:cxn modelId="{D746C17F-76E1-4EE9-B751-D407CF7DFFCC}" type="presParOf" srcId="{66004AB7-A273-834C-8158-1AFE2342C388}" destId="{124E32F6-5759-1242-9F5F-10280775A237}" srcOrd="3" destOrd="0" presId="urn:microsoft.com/office/officeart/2005/8/layout/hChevron3"/>
    <dgm:cxn modelId="{AED5C3F0-02B0-4C24-BF5A-3BD8CD7D62A1}" type="presParOf" srcId="{66004AB7-A273-834C-8158-1AFE2342C388}" destId="{EB2384DA-D52B-8445-BC1E-F63BF39883BC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33F9406C-4F28-48C5-B9DE-B19CC39CBBF2}" type="presOf" srcId="{1F89DA0E-324E-6443-A435-B6849C2C4CCC}" destId="{7D93C522-18D5-BC43-81ED-783708EE9680}" srcOrd="0" destOrd="0" presId="urn:microsoft.com/office/officeart/2005/8/layout/hChevron3"/>
    <dgm:cxn modelId="{36DBFE80-777E-4BCD-BD54-D57DB96820D6}" type="presOf" srcId="{F5BBCF0D-381E-5F42-A460-F05646D2D233}" destId="{EB2384DA-D52B-8445-BC1E-F63BF39883BC}" srcOrd="0" destOrd="0" presId="urn:microsoft.com/office/officeart/2005/8/layout/hChevron3"/>
    <dgm:cxn modelId="{1A3EBE83-5A07-4F3F-A6AF-3CC79468E313}" type="presOf" srcId="{1747EF22-DD4A-114A-8AC8-04FE615C4F76}" destId="{73492650-8855-4E47-96D5-ACBA436CEDD4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55BA80F3-2520-43C2-A7F0-ED66652F23CF}" type="presOf" srcId="{2ED77F80-5175-BC49-9A82-3FFD0FC64FF3}" destId="{66004AB7-A273-834C-8158-1AFE2342C388}" srcOrd="0" destOrd="0" presId="urn:microsoft.com/office/officeart/2005/8/layout/hChevron3"/>
    <dgm:cxn modelId="{F6E84F4E-E9DE-40D3-B240-494101889AB7}" type="presParOf" srcId="{66004AB7-A273-834C-8158-1AFE2342C388}" destId="{7D93C522-18D5-BC43-81ED-783708EE9680}" srcOrd="0" destOrd="0" presId="urn:microsoft.com/office/officeart/2005/8/layout/hChevron3"/>
    <dgm:cxn modelId="{7AEF3911-4872-47D9-9F02-064CC1E07572}" type="presParOf" srcId="{66004AB7-A273-834C-8158-1AFE2342C388}" destId="{791BCF01-7E2B-974B-987E-0CEEFD14E515}" srcOrd="1" destOrd="0" presId="urn:microsoft.com/office/officeart/2005/8/layout/hChevron3"/>
    <dgm:cxn modelId="{750BC477-8953-45D7-B8D5-DDFDA471AEC5}" type="presParOf" srcId="{66004AB7-A273-834C-8158-1AFE2342C388}" destId="{73492650-8855-4E47-96D5-ACBA436CEDD4}" srcOrd="2" destOrd="0" presId="urn:microsoft.com/office/officeart/2005/8/layout/hChevron3"/>
    <dgm:cxn modelId="{E299C3E1-832E-4437-8195-A384FFE80432}" type="presParOf" srcId="{66004AB7-A273-834C-8158-1AFE2342C388}" destId="{124E32F6-5759-1242-9F5F-10280775A237}" srcOrd="3" destOrd="0" presId="urn:microsoft.com/office/officeart/2005/8/layout/hChevron3"/>
    <dgm:cxn modelId="{642D1B8C-C84B-4B71-9797-62D7405BB160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9DB8A3-E52A-4E4B-86C0-7B8144E4E69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1190B7-AB83-4A71-9B31-F23E700E033B}">
      <dgm:prSet phldrT="[Texte]"/>
      <dgm:spPr/>
      <dgm:t>
        <a:bodyPr/>
        <a:lstStyle/>
        <a:p>
          <a:r>
            <a:rPr lang="fr-FR" dirty="0"/>
            <a:t>Semestre 1</a:t>
          </a:r>
        </a:p>
      </dgm:t>
    </dgm:pt>
    <dgm:pt modelId="{4749E65A-26C0-4A66-8FAF-70E23BA9623B}" type="parTrans" cxnId="{D56437FF-723F-4D13-9EFD-9D4E6D9D0A2F}">
      <dgm:prSet/>
      <dgm:spPr/>
      <dgm:t>
        <a:bodyPr/>
        <a:lstStyle/>
        <a:p>
          <a:endParaRPr lang="fr-FR"/>
        </a:p>
      </dgm:t>
    </dgm:pt>
    <dgm:pt modelId="{6CCDC2CD-CF99-4985-8BEE-49BB2FC6E142}" type="sibTrans" cxnId="{D56437FF-723F-4D13-9EFD-9D4E6D9D0A2F}">
      <dgm:prSet/>
      <dgm:spPr/>
      <dgm:t>
        <a:bodyPr/>
        <a:lstStyle/>
        <a:p>
          <a:endParaRPr lang="fr-FR"/>
        </a:p>
      </dgm:t>
    </dgm:pt>
    <dgm:pt modelId="{BCB69D79-3110-45C5-816C-426557027617}">
      <dgm:prSet phldrT="[Texte]"/>
      <dgm:spPr/>
      <dgm:t>
        <a:bodyPr/>
        <a:lstStyle/>
        <a:p>
          <a:pPr algn="just"/>
          <a:r>
            <a:rPr lang="fr-FR" b="1" dirty="0"/>
            <a:t>1.1. </a:t>
          </a:r>
          <a:r>
            <a:rPr lang="fr-FR" dirty="0"/>
            <a:t>Analyse de produit grand public</a:t>
          </a:r>
        </a:p>
        <a:p>
          <a:pPr algn="just"/>
          <a:r>
            <a:rPr lang="fr-FR" b="1" dirty="0"/>
            <a:t>1.2. </a:t>
          </a:r>
          <a:r>
            <a:rPr lang="fr-FR" dirty="0"/>
            <a:t>Modification d’un système mécanique</a:t>
          </a:r>
        </a:p>
        <a:p>
          <a:pPr algn="just"/>
          <a:r>
            <a:rPr lang="fr-FR" b="1" dirty="0"/>
            <a:t>1.3. </a:t>
          </a:r>
          <a:r>
            <a:rPr lang="fr-FR" dirty="0"/>
            <a:t>De la maquette numérique au prototype physique</a:t>
          </a:r>
        </a:p>
        <a:p>
          <a:pPr algn="just"/>
          <a:r>
            <a:rPr lang="fr-FR" b="1" dirty="0"/>
            <a:t>1.4. </a:t>
          </a:r>
          <a:r>
            <a:rPr lang="fr-FR" dirty="0"/>
            <a:t>Découverte des métiers</a:t>
          </a:r>
        </a:p>
      </dgm:t>
    </dgm:pt>
    <dgm:pt modelId="{55D53107-80CE-4797-8FC5-1CBE14AD9F20}" type="parTrans" cxnId="{3F3FF2DB-9254-46EA-B742-13AB263AB7A1}">
      <dgm:prSet/>
      <dgm:spPr/>
      <dgm:t>
        <a:bodyPr/>
        <a:lstStyle/>
        <a:p>
          <a:endParaRPr lang="fr-FR"/>
        </a:p>
      </dgm:t>
    </dgm:pt>
    <dgm:pt modelId="{56EBCD24-92F5-497D-B364-8A1E34C977D4}" type="sibTrans" cxnId="{3F3FF2DB-9254-46EA-B742-13AB263AB7A1}">
      <dgm:prSet/>
      <dgm:spPr/>
      <dgm:t>
        <a:bodyPr/>
        <a:lstStyle/>
        <a:p>
          <a:endParaRPr lang="fr-FR"/>
        </a:p>
      </dgm:t>
    </dgm:pt>
    <dgm:pt modelId="{F80C139E-FDCD-4B02-A196-0714022E1E6B}">
      <dgm:prSet phldrT="[Texte]"/>
      <dgm:spPr/>
      <dgm:t>
        <a:bodyPr/>
        <a:lstStyle/>
        <a:p>
          <a:r>
            <a:rPr lang="fr-FR" dirty="0"/>
            <a:t>Semestre 2</a:t>
          </a:r>
        </a:p>
      </dgm:t>
    </dgm:pt>
    <dgm:pt modelId="{184E3222-30F0-4825-A980-9E21F80BB95E}" type="parTrans" cxnId="{E97C60AD-E218-43BD-8691-A4657F1B9152}">
      <dgm:prSet/>
      <dgm:spPr/>
      <dgm:t>
        <a:bodyPr/>
        <a:lstStyle/>
        <a:p>
          <a:endParaRPr lang="fr-FR"/>
        </a:p>
      </dgm:t>
    </dgm:pt>
    <dgm:pt modelId="{16999510-FF69-4AD9-9C9F-1B05CB0CAEDA}" type="sibTrans" cxnId="{E97C60AD-E218-43BD-8691-A4657F1B9152}">
      <dgm:prSet/>
      <dgm:spPr/>
      <dgm:t>
        <a:bodyPr/>
        <a:lstStyle/>
        <a:p>
          <a:endParaRPr lang="fr-FR"/>
        </a:p>
      </dgm:t>
    </dgm:pt>
    <dgm:pt modelId="{E463C2F4-6867-4D29-95FA-4ADD1531EBE0}">
      <dgm:prSet phldrT="[Texte]"/>
      <dgm:spPr/>
      <dgm:t>
        <a:bodyPr/>
        <a:lstStyle/>
        <a:p>
          <a:pPr algn="just"/>
          <a:r>
            <a:rPr lang="fr-FR" b="1" dirty="0"/>
            <a:t>2.1.</a:t>
          </a:r>
          <a:r>
            <a:rPr lang="fr-FR" dirty="0"/>
            <a:t> Spécification des processus d’élaboration d’une pièce</a:t>
          </a:r>
        </a:p>
        <a:p>
          <a:pPr algn="just"/>
          <a:r>
            <a:rPr lang="fr-FR" b="1" dirty="0"/>
            <a:t>2.2. </a:t>
          </a:r>
          <a:r>
            <a:rPr lang="fr-FR" dirty="0"/>
            <a:t>Robotisation d’une opération de production</a:t>
          </a:r>
        </a:p>
        <a:p>
          <a:pPr algn="just"/>
          <a:r>
            <a:rPr lang="fr-FR" b="1" dirty="0"/>
            <a:t>2.3.</a:t>
          </a:r>
          <a:r>
            <a:rPr lang="fr-FR" dirty="0"/>
            <a:t> Fabrication d’une pièce</a:t>
          </a:r>
        </a:p>
        <a:p>
          <a:pPr algn="just"/>
          <a:r>
            <a:rPr lang="fr-FR" b="1" dirty="0"/>
            <a:t>2.4. </a:t>
          </a:r>
          <a:r>
            <a:rPr lang="fr-FR" dirty="0"/>
            <a:t>Pilotage production stabilisée</a:t>
          </a:r>
        </a:p>
        <a:p>
          <a:pPr algn="just"/>
          <a:r>
            <a:rPr lang="fr-FR" b="1" dirty="0"/>
            <a:t>2.5.</a:t>
          </a:r>
          <a:r>
            <a:rPr lang="fr-FR" dirty="0"/>
            <a:t> Dimensionnement et conception</a:t>
          </a:r>
        </a:p>
      </dgm:t>
    </dgm:pt>
    <dgm:pt modelId="{824C1B2D-FE0A-4BB7-B1F8-AE0581EE343E}" type="parTrans" cxnId="{353EF556-C81A-4D0F-A79A-C0F6A0EC4EB2}">
      <dgm:prSet/>
      <dgm:spPr/>
      <dgm:t>
        <a:bodyPr/>
        <a:lstStyle/>
        <a:p>
          <a:endParaRPr lang="fr-FR"/>
        </a:p>
      </dgm:t>
    </dgm:pt>
    <dgm:pt modelId="{0FEF60A7-CE20-43A9-AACE-AC1CFC7BA290}" type="sibTrans" cxnId="{353EF556-C81A-4D0F-A79A-C0F6A0EC4EB2}">
      <dgm:prSet/>
      <dgm:spPr/>
      <dgm:t>
        <a:bodyPr/>
        <a:lstStyle/>
        <a:p>
          <a:endParaRPr lang="fr-FR"/>
        </a:p>
      </dgm:t>
    </dgm:pt>
    <dgm:pt modelId="{B1D0C11F-4DE6-40F4-9BC8-2082078F694F}" type="pres">
      <dgm:prSet presAssocID="{809DB8A3-E52A-4E4B-86C0-7B8144E4E69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9F693E2-EB40-4040-A426-17BDFC09A9C4}" type="pres">
      <dgm:prSet presAssocID="{D41190B7-AB83-4A71-9B31-F23E700E033B}" presName="parentText1" presStyleLbl="node1" presStyleIdx="0" presStyleCnt="2" custLinFactNeighborX="12669" custLinFactNeighborY="-2308">
        <dgm:presLayoutVars>
          <dgm:chMax/>
          <dgm:chPref val="3"/>
          <dgm:bulletEnabled val="1"/>
        </dgm:presLayoutVars>
      </dgm:prSet>
      <dgm:spPr/>
    </dgm:pt>
    <dgm:pt modelId="{BEBFCE34-AC76-4BBF-B2A7-FCA58A9BCDEA}" type="pres">
      <dgm:prSet presAssocID="{D41190B7-AB83-4A71-9B31-F23E700E033B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B9258115-FC1F-4910-950A-942861623DAF}" type="pres">
      <dgm:prSet presAssocID="{F80C139E-FDCD-4B02-A196-0714022E1E6B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976850EB-2146-4CB0-94A7-06A214AC9013}" type="pres">
      <dgm:prSet presAssocID="{F80C139E-FDCD-4B02-A196-0714022E1E6B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716781C-6A48-40AF-9021-C27230C1AB13}" type="presOf" srcId="{D41190B7-AB83-4A71-9B31-F23E700E033B}" destId="{79F693E2-EB40-4040-A426-17BDFC09A9C4}" srcOrd="0" destOrd="0" presId="urn:microsoft.com/office/officeart/2009/3/layout/IncreasingArrowsProcess"/>
    <dgm:cxn modelId="{89857A5F-4BDA-4A6E-A5D2-4E203F468F50}" type="presOf" srcId="{F80C139E-FDCD-4B02-A196-0714022E1E6B}" destId="{B9258115-FC1F-4910-950A-942861623DAF}" srcOrd="0" destOrd="0" presId="urn:microsoft.com/office/officeart/2009/3/layout/IncreasingArrowsProcess"/>
    <dgm:cxn modelId="{353EF556-C81A-4D0F-A79A-C0F6A0EC4EB2}" srcId="{F80C139E-FDCD-4B02-A196-0714022E1E6B}" destId="{E463C2F4-6867-4D29-95FA-4ADD1531EBE0}" srcOrd="0" destOrd="0" parTransId="{824C1B2D-FE0A-4BB7-B1F8-AE0581EE343E}" sibTransId="{0FEF60A7-CE20-43A9-AACE-AC1CFC7BA290}"/>
    <dgm:cxn modelId="{AA3A3096-A299-47BC-B0B3-6C8DB17FE296}" type="presOf" srcId="{E463C2F4-6867-4D29-95FA-4ADD1531EBE0}" destId="{976850EB-2146-4CB0-94A7-06A214AC9013}" srcOrd="0" destOrd="0" presId="urn:microsoft.com/office/officeart/2009/3/layout/IncreasingArrowsProcess"/>
    <dgm:cxn modelId="{E97C60AD-E218-43BD-8691-A4657F1B9152}" srcId="{809DB8A3-E52A-4E4B-86C0-7B8144E4E690}" destId="{F80C139E-FDCD-4B02-A196-0714022E1E6B}" srcOrd="1" destOrd="0" parTransId="{184E3222-30F0-4825-A980-9E21F80BB95E}" sibTransId="{16999510-FF69-4AD9-9C9F-1B05CB0CAEDA}"/>
    <dgm:cxn modelId="{59B49CB3-CAFB-468C-AF07-7B1B8CF77034}" type="presOf" srcId="{809DB8A3-E52A-4E4B-86C0-7B8144E4E690}" destId="{B1D0C11F-4DE6-40F4-9BC8-2082078F694F}" srcOrd="0" destOrd="0" presId="urn:microsoft.com/office/officeart/2009/3/layout/IncreasingArrowsProcess"/>
    <dgm:cxn modelId="{3F3FF2DB-9254-46EA-B742-13AB263AB7A1}" srcId="{D41190B7-AB83-4A71-9B31-F23E700E033B}" destId="{BCB69D79-3110-45C5-816C-426557027617}" srcOrd="0" destOrd="0" parTransId="{55D53107-80CE-4797-8FC5-1CBE14AD9F20}" sibTransId="{56EBCD24-92F5-497D-B364-8A1E34C977D4}"/>
    <dgm:cxn modelId="{1A69DAEF-DF91-47E6-B8E9-08D91BD14D3C}" type="presOf" srcId="{BCB69D79-3110-45C5-816C-426557027617}" destId="{BEBFCE34-AC76-4BBF-B2A7-FCA58A9BCDEA}" srcOrd="0" destOrd="0" presId="urn:microsoft.com/office/officeart/2009/3/layout/IncreasingArrowsProcess"/>
    <dgm:cxn modelId="{D56437FF-723F-4D13-9EFD-9D4E6D9D0A2F}" srcId="{809DB8A3-E52A-4E4B-86C0-7B8144E4E690}" destId="{D41190B7-AB83-4A71-9B31-F23E700E033B}" srcOrd="0" destOrd="0" parTransId="{4749E65A-26C0-4A66-8FAF-70E23BA9623B}" sibTransId="{6CCDC2CD-CF99-4985-8BEE-49BB2FC6E142}"/>
    <dgm:cxn modelId="{CD682699-00BE-4603-8E92-CB4C0680461F}" type="presParOf" srcId="{B1D0C11F-4DE6-40F4-9BC8-2082078F694F}" destId="{79F693E2-EB40-4040-A426-17BDFC09A9C4}" srcOrd="0" destOrd="0" presId="urn:microsoft.com/office/officeart/2009/3/layout/IncreasingArrowsProcess"/>
    <dgm:cxn modelId="{26E8902B-BBA7-445A-9533-C7BFC4D79B7D}" type="presParOf" srcId="{B1D0C11F-4DE6-40F4-9BC8-2082078F694F}" destId="{BEBFCE34-AC76-4BBF-B2A7-FCA58A9BCDEA}" srcOrd="1" destOrd="0" presId="urn:microsoft.com/office/officeart/2009/3/layout/IncreasingArrowsProcess"/>
    <dgm:cxn modelId="{9F3F19AA-112A-49FA-9CD0-7BECDE61248D}" type="presParOf" srcId="{B1D0C11F-4DE6-40F4-9BC8-2082078F694F}" destId="{B9258115-FC1F-4910-950A-942861623DAF}" srcOrd="2" destOrd="0" presId="urn:microsoft.com/office/officeart/2009/3/layout/IncreasingArrowsProcess"/>
    <dgm:cxn modelId="{BDF5A968-607C-4837-B908-B87BCD780E56}" type="presParOf" srcId="{B1D0C11F-4DE6-40F4-9BC8-2082078F694F}" destId="{976850EB-2146-4CB0-94A7-06A214AC9013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11FB0F4B-1BD7-429C-A12B-2A9CFD032B48}" type="presOf" srcId="{1747EF22-DD4A-114A-8AC8-04FE615C4F76}" destId="{73492650-8855-4E47-96D5-ACBA436CEDD4}" srcOrd="0" destOrd="0" presId="urn:microsoft.com/office/officeart/2005/8/layout/hChevron3"/>
    <dgm:cxn modelId="{DFA73B7D-FCD2-4E0B-AE30-316D05786E3B}" type="presOf" srcId="{2ED77F80-5175-BC49-9A82-3FFD0FC64FF3}" destId="{66004AB7-A273-834C-8158-1AFE2342C388}" srcOrd="0" destOrd="0" presId="urn:microsoft.com/office/officeart/2005/8/layout/hChevron3"/>
    <dgm:cxn modelId="{52B0ED7E-32BE-45EF-928C-40D45E5E9287}" type="presOf" srcId="{F5BBCF0D-381E-5F42-A460-F05646D2D233}" destId="{EB2384DA-D52B-8445-BC1E-F63BF39883BC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0F9813A8-4233-4A56-A5F5-9CB9B531D1AA}" type="presOf" srcId="{1F89DA0E-324E-6443-A435-B6849C2C4CCC}" destId="{7D93C522-18D5-BC43-81ED-783708EE9680}" srcOrd="0" destOrd="0" presId="urn:microsoft.com/office/officeart/2005/8/layout/hChevron3"/>
    <dgm:cxn modelId="{7F2F4DB6-0871-40EE-8063-67EC3BADC072}" type="presParOf" srcId="{66004AB7-A273-834C-8158-1AFE2342C388}" destId="{7D93C522-18D5-BC43-81ED-783708EE9680}" srcOrd="0" destOrd="0" presId="urn:microsoft.com/office/officeart/2005/8/layout/hChevron3"/>
    <dgm:cxn modelId="{F0DC467E-5A06-4F81-A84B-F1F5D2BB414E}" type="presParOf" srcId="{66004AB7-A273-834C-8158-1AFE2342C388}" destId="{791BCF01-7E2B-974B-987E-0CEEFD14E515}" srcOrd="1" destOrd="0" presId="urn:microsoft.com/office/officeart/2005/8/layout/hChevron3"/>
    <dgm:cxn modelId="{5A175B4C-60AC-41FF-BE98-EC595267ABA1}" type="presParOf" srcId="{66004AB7-A273-834C-8158-1AFE2342C388}" destId="{73492650-8855-4E47-96D5-ACBA436CEDD4}" srcOrd="2" destOrd="0" presId="urn:microsoft.com/office/officeart/2005/8/layout/hChevron3"/>
    <dgm:cxn modelId="{D9965F84-E264-40F4-8F0F-241D99EAA151}" type="presParOf" srcId="{66004AB7-A273-834C-8158-1AFE2342C388}" destId="{124E32F6-5759-1242-9F5F-10280775A237}" srcOrd="3" destOrd="0" presId="urn:microsoft.com/office/officeart/2005/8/layout/hChevron3"/>
    <dgm:cxn modelId="{E5F9A955-C7CA-4670-B0A5-CCAA3A15C5A4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 custLinFactNeighborX="-572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A8CAAD0A-1C1F-43C6-95EB-7C0C599ACB6F}" type="presOf" srcId="{1747EF22-DD4A-114A-8AC8-04FE615C4F76}" destId="{73492650-8855-4E47-96D5-ACBA436CEDD4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2F979D87-2853-4877-8747-57EE6C6A91ED}" type="presOf" srcId="{2ED77F80-5175-BC49-9A82-3FFD0FC64FF3}" destId="{66004AB7-A273-834C-8158-1AFE2342C388}" srcOrd="0" destOrd="0" presId="urn:microsoft.com/office/officeart/2005/8/layout/hChevron3"/>
    <dgm:cxn modelId="{900FB697-D319-4A36-8E57-CF9C5FEE9F65}" type="presOf" srcId="{F5BBCF0D-381E-5F42-A460-F05646D2D233}" destId="{EB2384DA-D52B-8445-BC1E-F63BF39883BC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D9B8C4E4-0348-457A-804D-645C11F42108}" type="presOf" srcId="{1F89DA0E-324E-6443-A435-B6849C2C4CCC}" destId="{7D93C522-18D5-BC43-81ED-783708EE9680}" srcOrd="0" destOrd="0" presId="urn:microsoft.com/office/officeart/2005/8/layout/hChevron3"/>
    <dgm:cxn modelId="{AAC3F230-5448-43B9-91BD-F8242A745E89}" type="presParOf" srcId="{66004AB7-A273-834C-8158-1AFE2342C388}" destId="{7D93C522-18D5-BC43-81ED-783708EE9680}" srcOrd="0" destOrd="0" presId="urn:microsoft.com/office/officeart/2005/8/layout/hChevron3"/>
    <dgm:cxn modelId="{1AD4B890-220C-4D4C-938F-10A7434BCED4}" type="presParOf" srcId="{66004AB7-A273-834C-8158-1AFE2342C388}" destId="{791BCF01-7E2B-974B-987E-0CEEFD14E515}" srcOrd="1" destOrd="0" presId="urn:microsoft.com/office/officeart/2005/8/layout/hChevron3"/>
    <dgm:cxn modelId="{2542A79F-B423-4992-83CD-3FDC7C001F38}" type="presParOf" srcId="{66004AB7-A273-834C-8158-1AFE2342C388}" destId="{73492650-8855-4E47-96D5-ACBA436CEDD4}" srcOrd="2" destOrd="0" presId="urn:microsoft.com/office/officeart/2005/8/layout/hChevron3"/>
    <dgm:cxn modelId="{BCFE687B-F5C3-4D6C-B067-0B7357BDC298}" type="presParOf" srcId="{66004AB7-A273-834C-8158-1AFE2342C388}" destId="{124E32F6-5759-1242-9F5F-10280775A237}" srcOrd="3" destOrd="0" presId="urn:microsoft.com/office/officeart/2005/8/layout/hChevron3"/>
    <dgm:cxn modelId="{D2050E29-36B1-4487-889C-4651A72C63EC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702E551E-EB50-4773-B713-89B30161EEB0}" type="presOf" srcId="{F5BBCF0D-381E-5F42-A460-F05646D2D233}" destId="{EB2384DA-D52B-8445-BC1E-F63BF39883BC}" srcOrd="0" destOrd="0" presId="urn:microsoft.com/office/officeart/2005/8/layout/hChevron3"/>
    <dgm:cxn modelId="{DE146A29-49EE-4441-9DE3-3FF850494F3E}" type="presOf" srcId="{1747EF22-DD4A-114A-8AC8-04FE615C4F76}" destId="{73492650-8855-4E47-96D5-ACBA436CEDD4}" srcOrd="0" destOrd="0" presId="urn:microsoft.com/office/officeart/2005/8/layout/hChevron3"/>
    <dgm:cxn modelId="{68D35F51-8228-4EC2-9794-6A9752D3568B}" type="presOf" srcId="{2ED77F80-5175-BC49-9A82-3FFD0FC64FF3}" destId="{66004AB7-A273-834C-8158-1AFE2342C388}" srcOrd="0" destOrd="0" presId="urn:microsoft.com/office/officeart/2005/8/layout/hChevron3"/>
    <dgm:cxn modelId="{044D3581-AA0B-4E81-B3BA-86537A6B3986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F8724651-7D12-4307-A3AD-06AA3CE6A063}" type="presParOf" srcId="{66004AB7-A273-834C-8158-1AFE2342C388}" destId="{7D93C522-18D5-BC43-81ED-783708EE9680}" srcOrd="0" destOrd="0" presId="urn:microsoft.com/office/officeart/2005/8/layout/hChevron3"/>
    <dgm:cxn modelId="{68D660B0-5CEC-4C0F-9690-D5E42596ED05}" type="presParOf" srcId="{66004AB7-A273-834C-8158-1AFE2342C388}" destId="{791BCF01-7E2B-974B-987E-0CEEFD14E515}" srcOrd="1" destOrd="0" presId="urn:microsoft.com/office/officeart/2005/8/layout/hChevron3"/>
    <dgm:cxn modelId="{AD536312-5B20-4653-B6EE-4AFC7B493E1B}" type="presParOf" srcId="{66004AB7-A273-834C-8158-1AFE2342C388}" destId="{73492650-8855-4E47-96D5-ACBA436CEDD4}" srcOrd="2" destOrd="0" presId="urn:microsoft.com/office/officeart/2005/8/layout/hChevron3"/>
    <dgm:cxn modelId="{8A34B173-5213-4082-819E-957492122AFF}" type="presParOf" srcId="{66004AB7-A273-834C-8158-1AFE2342C388}" destId="{124E32F6-5759-1242-9F5F-10280775A237}" srcOrd="3" destOrd="0" presId="urn:microsoft.com/office/officeart/2005/8/layout/hChevron3"/>
    <dgm:cxn modelId="{730F22BB-4EDA-4612-B13F-B95E856A2190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89412707-DC9A-43C9-A116-5977535FC993}" type="presOf" srcId="{F5BBCF0D-381E-5F42-A460-F05646D2D233}" destId="{EB2384DA-D52B-8445-BC1E-F63BF39883BC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6855E73D-1F4C-4DB3-896A-571E063F122E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61D140AF-9E8C-4C58-8E73-4429DA6A39BB}" type="presOf" srcId="{2ED77F80-5175-BC49-9A82-3FFD0FC64FF3}" destId="{66004AB7-A273-834C-8158-1AFE2342C388}" srcOrd="0" destOrd="0" presId="urn:microsoft.com/office/officeart/2005/8/layout/hChevron3"/>
    <dgm:cxn modelId="{7D8EE4EF-F242-4D04-8811-5743C76C5860}" type="presOf" srcId="{1747EF22-DD4A-114A-8AC8-04FE615C4F76}" destId="{73492650-8855-4E47-96D5-ACBA436CEDD4}" srcOrd="0" destOrd="0" presId="urn:microsoft.com/office/officeart/2005/8/layout/hChevron3"/>
    <dgm:cxn modelId="{EB6D03CB-55D5-4BCB-BCC7-4BC88DE300ED}" type="presParOf" srcId="{66004AB7-A273-834C-8158-1AFE2342C388}" destId="{7D93C522-18D5-BC43-81ED-783708EE9680}" srcOrd="0" destOrd="0" presId="urn:microsoft.com/office/officeart/2005/8/layout/hChevron3"/>
    <dgm:cxn modelId="{64FAC576-BB6D-44C5-9E93-027BCB6AE0CB}" type="presParOf" srcId="{66004AB7-A273-834C-8158-1AFE2342C388}" destId="{791BCF01-7E2B-974B-987E-0CEEFD14E515}" srcOrd="1" destOrd="0" presId="urn:microsoft.com/office/officeart/2005/8/layout/hChevron3"/>
    <dgm:cxn modelId="{6B4DEFEA-2345-48C1-95DC-16BD80708AEF}" type="presParOf" srcId="{66004AB7-A273-834C-8158-1AFE2342C388}" destId="{73492650-8855-4E47-96D5-ACBA436CEDD4}" srcOrd="2" destOrd="0" presId="urn:microsoft.com/office/officeart/2005/8/layout/hChevron3"/>
    <dgm:cxn modelId="{EE809E5B-D43F-4E77-A779-04BD7A16F564}" type="presParOf" srcId="{66004AB7-A273-834C-8158-1AFE2342C388}" destId="{124E32F6-5759-1242-9F5F-10280775A237}" srcOrd="3" destOrd="0" presId="urn:microsoft.com/office/officeart/2005/8/layout/hChevron3"/>
    <dgm:cxn modelId="{A0B6A046-B984-4665-833F-4E8B51CC663D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36B2D95E-7FF3-4104-A2F8-3415EA9ADC2D}" type="presOf" srcId="{2ED77F80-5175-BC49-9A82-3FFD0FC64FF3}" destId="{66004AB7-A273-834C-8158-1AFE2342C388}" srcOrd="0" destOrd="0" presId="urn:microsoft.com/office/officeart/2005/8/layout/hChevron3"/>
    <dgm:cxn modelId="{20EDBA45-1530-4D46-8CE1-8C66B033B001}" type="presOf" srcId="{F5BBCF0D-381E-5F42-A460-F05646D2D233}" destId="{EB2384DA-D52B-8445-BC1E-F63BF39883BC}" srcOrd="0" destOrd="0" presId="urn:microsoft.com/office/officeart/2005/8/layout/hChevron3"/>
    <dgm:cxn modelId="{5982EF59-F841-453C-98FD-667B0D4CF9DA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35C3A7FC-2F74-4982-8CDD-7D664E590660}" type="presOf" srcId="{1747EF22-DD4A-114A-8AC8-04FE615C4F76}" destId="{73492650-8855-4E47-96D5-ACBA436CEDD4}" srcOrd="0" destOrd="0" presId="urn:microsoft.com/office/officeart/2005/8/layout/hChevron3"/>
    <dgm:cxn modelId="{329382DB-E6A5-410C-9675-AA69B2C6B8C6}" type="presParOf" srcId="{66004AB7-A273-834C-8158-1AFE2342C388}" destId="{7D93C522-18D5-BC43-81ED-783708EE9680}" srcOrd="0" destOrd="0" presId="urn:microsoft.com/office/officeart/2005/8/layout/hChevron3"/>
    <dgm:cxn modelId="{DD9287CB-51D3-421F-8CB2-6E162EA3E17D}" type="presParOf" srcId="{66004AB7-A273-834C-8158-1AFE2342C388}" destId="{791BCF01-7E2B-974B-987E-0CEEFD14E515}" srcOrd="1" destOrd="0" presId="urn:microsoft.com/office/officeart/2005/8/layout/hChevron3"/>
    <dgm:cxn modelId="{A2772ACA-06AA-49B1-85FD-23092A95BF90}" type="presParOf" srcId="{66004AB7-A273-834C-8158-1AFE2342C388}" destId="{73492650-8855-4E47-96D5-ACBA436CEDD4}" srcOrd="2" destOrd="0" presId="urn:microsoft.com/office/officeart/2005/8/layout/hChevron3"/>
    <dgm:cxn modelId="{5DC5EC31-1D77-46E3-A3CD-E71AEB19E87E}" type="presParOf" srcId="{66004AB7-A273-834C-8158-1AFE2342C388}" destId="{124E32F6-5759-1242-9F5F-10280775A237}" srcOrd="3" destOrd="0" presId="urn:microsoft.com/office/officeart/2005/8/layout/hChevron3"/>
    <dgm:cxn modelId="{780EEB81-C26D-46CD-B146-9B328FFBBC8E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7EA96F47-82FF-4E93-84F0-2218B5BDA974}" type="presOf" srcId="{F5BBCF0D-381E-5F42-A460-F05646D2D233}" destId="{EB2384DA-D52B-8445-BC1E-F63BF39883BC}" srcOrd="0" destOrd="0" presId="urn:microsoft.com/office/officeart/2005/8/layout/hChevron3"/>
    <dgm:cxn modelId="{AAEAED90-B6A1-481A-A3C3-9C202D7E69BD}" type="presOf" srcId="{1747EF22-DD4A-114A-8AC8-04FE615C4F76}" destId="{73492650-8855-4E47-96D5-ACBA436CEDD4}" srcOrd="0" destOrd="0" presId="urn:microsoft.com/office/officeart/2005/8/layout/hChevron3"/>
    <dgm:cxn modelId="{3B3EEA9C-CC01-4C17-B4C1-6C45DBB33CFC}" type="presOf" srcId="{2ED77F80-5175-BC49-9A82-3FFD0FC64FF3}" destId="{66004AB7-A273-834C-8158-1AFE2342C388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6AA1ABE7-406D-4B15-8947-87A218AD2400}" type="presOf" srcId="{1F89DA0E-324E-6443-A435-B6849C2C4CCC}" destId="{7D93C522-18D5-BC43-81ED-783708EE9680}" srcOrd="0" destOrd="0" presId="urn:microsoft.com/office/officeart/2005/8/layout/hChevron3"/>
    <dgm:cxn modelId="{871C65AE-B9F2-4932-90DA-1B00414D7F4B}" type="presParOf" srcId="{66004AB7-A273-834C-8158-1AFE2342C388}" destId="{7D93C522-18D5-BC43-81ED-783708EE9680}" srcOrd="0" destOrd="0" presId="urn:microsoft.com/office/officeart/2005/8/layout/hChevron3"/>
    <dgm:cxn modelId="{FE9F1801-284A-4A65-9C93-29440FFFC0D8}" type="presParOf" srcId="{66004AB7-A273-834C-8158-1AFE2342C388}" destId="{791BCF01-7E2B-974B-987E-0CEEFD14E515}" srcOrd="1" destOrd="0" presId="urn:microsoft.com/office/officeart/2005/8/layout/hChevron3"/>
    <dgm:cxn modelId="{B48952ED-87AB-42D5-9454-5D20AB9DF50F}" type="presParOf" srcId="{66004AB7-A273-834C-8158-1AFE2342C388}" destId="{73492650-8855-4E47-96D5-ACBA436CEDD4}" srcOrd="2" destOrd="0" presId="urn:microsoft.com/office/officeart/2005/8/layout/hChevron3"/>
    <dgm:cxn modelId="{78022333-7C2B-4C54-BC91-3C4D1B8790EB}" type="presParOf" srcId="{66004AB7-A273-834C-8158-1AFE2342C388}" destId="{124E32F6-5759-1242-9F5F-10280775A237}" srcOrd="3" destOrd="0" presId="urn:microsoft.com/office/officeart/2005/8/layout/hChevron3"/>
    <dgm:cxn modelId="{9701125A-0532-4AE6-A102-3AFF062C07EE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4624A50B-5CEF-40B8-AB0A-444AA303E32B}" type="presOf" srcId="{2ED77F80-5175-BC49-9A82-3FFD0FC64FF3}" destId="{66004AB7-A273-834C-8158-1AFE2342C388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9D49B843-4FF9-4449-9A61-53099594384C}" type="presOf" srcId="{1747EF22-DD4A-114A-8AC8-04FE615C4F76}" destId="{73492650-8855-4E47-96D5-ACBA436CEDD4}" srcOrd="0" destOrd="0" presId="urn:microsoft.com/office/officeart/2005/8/layout/hChevron3"/>
    <dgm:cxn modelId="{00436E78-7CAA-44DC-9A66-334A12221AF5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9D5DB7E9-AEDA-4F23-B4D3-73DF4BDD0314}" type="presOf" srcId="{F5BBCF0D-381E-5F42-A460-F05646D2D233}" destId="{EB2384DA-D52B-8445-BC1E-F63BF39883BC}" srcOrd="0" destOrd="0" presId="urn:microsoft.com/office/officeart/2005/8/layout/hChevron3"/>
    <dgm:cxn modelId="{7C951A7C-2951-42DE-A8D1-EBF5D1BD1E5D}" type="presParOf" srcId="{66004AB7-A273-834C-8158-1AFE2342C388}" destId="{7D93C522-18D5-BC43-81ED-783708EE9680}" srcOrd="0" destOrd="0" presId="urn:microsoft.com/office/officeart/2005/8/layout/hChevron3"/>
    <dgm:cxn modelId="{7A1F438D-D0A8-4B21-8531-F2BBC32472FA}" type="presParOf" srcId="{66004AB7-A273-834C-8158-1AFE2342C388}" destId="{791BCF01-7E2B-974B-987E-0CEEFD14E515}" srcOrd="1" destOrd="0" presId="urn:microsoft.com/office/officeart/2005/8/layout/hChevron3"/>
    <dgm:cxn modelId="{2105F30E-ECFA-42BC-B2C2-CAC48082E630}" type="presParOf" srcId="{66004AB7-A273-834C-8158-1AFE2342C388}" destId="{73492650-8855-4E47-96D5-ACBA436CEDD4}" srcOrd="2" destOrd="0" presId="urn:microsoft.com/office/officeart/2005/8/layout/hChevron3"/>
    <dgm:cxn modelId="{9CEE5360-D79D-4845-BB58-FD2A1C7AF1C4}" type="presParOf" srcId="{66004AB7-A273-834C-8158-1AFE2342C388}" destId="{124E32F6-5759-1242-9F5F-10280775A237}" srcOrd="3" destOrd="0" presId="urn:microsoft.com/office/officeart/2005/8/layout/hChevron3"/>
    <dgm:cxn modelId="{0E07BECA-E250-44A6-A79A-1AF06EFA5225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A3409B25-7D24-405F-87D3-D4282BF8FA18}" type="presOf" srcId="{1F89DA0E-324E-6443-A435-B6849C2C4CCC}" destId="{7D93C522-18D5-BC43-81ED-783708EE9680}" srcOrd="0" destOrd="0" presId="urn:microsoft.com/office/officeart/2005/8/layout/hChevron3"/>
    <dgm:cxn modelId="{44A90B5E-0E89-4BC7-9FE8-091C71DF6D8C}" type="presOf" srcId="{1747EF22-DD4A-114A-8AC8-04FE615C4F76}" destId="{73492650-8855-4E47-96D5-ACBA436CEDD4}" srcOrd="0" destOrd="0" presId="urn:microsoft.com/office/officeart/2005/8/layout/hChevron3"/>
    <dgm:cxn modelId="{59CE4096-3087-4ACD-BB9B-944E8D636574}" type="presOf" srcId="{2ED77F80-5175-BC49-9A82-3FFD0FC64FF3}" destId="{66004AB7-A273-834C-8158-1AFE2342C388}" srcOrd="0" destOrd="0" presId="urn:microsoft.com/office/officeart/2005/8/layout/hChevron3"/>
    <dgm:cxn modelId="{E8F2EA9F-8FDD-409B-A91D-BAEAE814A88D}" type="presOf" srcId="{F5BBCF0D-381E-5F42-A460-F05646D2D233}" destId="{EB2384DA-D52B-8445-BC1E-F63BF39883BC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316E4E12-C93F-4913-BBC4-462A0E8B2010}" type="presParOf" srcId="{66004AB7-A273-834C-8158-1AFE2342C388}" destId="{7D93C522-18D5-BC43-81ED-783708EE9680}" srcOrd="0" destOrd="0" presId="urn:microsoft.com/office/officeart/2005/8/layout/hChevron3"/>
    <dgm:cxn modelId="{CF334797-0EB3-4C02-BE74-7BBD226BC5BC}" type="presParOf" srcId="{66004AB7-A273-834C-8158-1AFE2342C388}" destId="{791BCF01-7E2B-974B-987E-0CEEFD14E515}" srcOrd="1" destOrd="0" presId="urn:microsoft.com/office/officeart/2005/8/layout/hChevron3"/>
    <dgm:cxn modelId="{F258478D-BDCF-4070-98A0-BB2FC1CE761D}" type="presParOf" srcId="{66004AB7-A273-834C-8158-1AFE2342C388}" destId="{73492650-8855-4E47-96D5-ACBA436CEDD4}" srcOrd="2" destOrd="0" presId="urn:microsoft.com/office/officeart/2005/8/layout/hChevron3"/>
    <dgm:cxn modelId="{5F0354E9-D7EB-4182-A541-34DA6069C5F8}" type="presParOf" srcId="{66004AB7-A273-834C-8158-1AFE2342C388}" destId="{124E32F6-5759-1242-9F5F-10280775A237}" srcOrd="3" destOrd="0" presId="urn:microsoft.com/office/officeart/2005/8/layout/hChevron3"/>
    <dgm:cxn modelId="{9EA5F296-5FB2-4096-8300-2D904DA0D30F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017B4C06-83D5-4744-8A6D-FD0F3751FD7D}" type="presOf" srcId="{1747EF22-DD4A-114A-8AC8-04FE615C4F76}" destId="{73492650-8855-4E47-96D5-ACBA436CEDD4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0F6E5D2A-575C-4995-A059-EC3121F5DE4F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99B20BDD-E390-4E1B-9361-ADFF87759A15}" type="presOf" srcId="{F5BBCF0D-381E-5F42-A460-F05646D2D233}" destId="{EB2384DA-D52B-8445-BC1E-F63BF39883BC}" srcOrd="0" destOrd="0" presId="urn:microsoft.com/office/officeart/2005/8/layout/hChevron3"/>
    <dgm:cxn modelId="{35E7E9E3-840A-4E8E-BD1F-4F3907B44BE8}" type="presOf" srcId="{2ED77F80-5175-BC49-9A82-3FFD0FC64FF3}" destId="{66004AB7-A273-834C-8158-1AFE2342C388}" srcOrd="0" destOrd="0" presId="urn:microsoft.com/office/officeart/2005/8/layout/hChevron3"/>
    <dgm:cxn modelId="{A5443318-5497-47AA-BB70-660D696B865E}" type="presParOf" srcId="{66004AB7-A273-834C-8158-1AFE2342C388}" destId="{7D93C522-18D5-BC43-81ED-783708EE9680}" srcOrd="0" destOrd="0" presId="urn:microsoft.com/office/officeart/2005/8/layout/hChevron3"/>
    <dgm:cxn modelId="{FC937FBA-694A-4A67-9741-F2F679D2D4CD}" type="presParOf" srcId="{66004AB7-A273-834C-8158-1AFE2342C388}" destId="{791BCF01-7E2B-974B-987E-0CEEFD14E515}" srcOrd="1" destOrd="0" presId="urn:microsoft.com/office/officeart/2005/8/layout/hChevron3"/>
    <dgm:cxn modelId="{B39F96A9-A0BE-4692-8BDE-BF173B6DF152}" type="presParOf" srcId="{66004AB7-A273-834C-8158-1AFE2342C388}" destId="{73492650-8855-4E47-96D5-ACBA436CEDD4}" srcOrd="2" destOrd="0" presId="urn:microsoft.com/office/officeart/2005/8/layout/hChevron3"/>
    <dgm:cxn modelId="{38285BBB-9DD4-4F0E-A5E1-DE5F50AC7856}" type="presParOf" srcId="{66004AB7-A273-834C-8158-1AFE2342C388}" destId="{124E32F6-5759-1242-9F5F-10280775A237}" srcOrd="3" destOrd="0" presId="urn:microsoft.com/office/officeart/2005/8/layout/hChevron3"/>
    <dgm:cxn modelId="{05D6F240-1E96-4C77-9458-A6F55CFF84C7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56CAB52F-DDF5-4B75-AF52-0E20CF8C4066}" type="presOf" srcId="{1747EF22-DD4A-114A-8AC8-04FE615C4F76}" destId="{73492650-8855-4E47-96D5-ACBA436CEDD4}" srcOrd="0" destOrd="0" presId="urn:microsoft.com/office/officeart/2005/8/layout/hChevron3"/>
    <dgm:cxn modelId="{2FFFEF33-0DF3-43B4-85BD-01BE3A067752}" type="presOf" srcId="{2ED77F80-5175-BC49-9A82-3FFD0FC64FF3}" destId="{66004AB7-A273-834C-8158-1AFE2342C388}" srcOrd="0" destOrd="0" presId="urn:microsoft.com/office/officeart/2005/8/layout/hChevron3"/>
    <dgm:cxn modelId="{07EADC3D-C170-4046-B29C-27D23C61BB9D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B3C9BAFD-8982-43AD-A2C7-79055EF7CD6F}" type="presOf" srcId="{F5BBCF0D-381E-5F42-A460-F05646D2D233}" destId="{EB2384DA-D52B-8445-BC1E-F63BF39883BC}" srcOrd="0" destOrd="0" presId="urn:microsoft.com/office/officeart/2005/8/layout/hChevron3"/>
    <dgm:cxn modelId="{2ACE5217-432B-4F01-8355-57AB1FC47832}" type="presParOf" srcId="{66004AB7-A273-834C-8158-1AFE2342C388}" destId="{7D93C522-18D5-BC43-81ED-783708EE9680}" srcOrd="0" destOrd="0" presId="urn:microsoft.com/office/officeart/2005/8/layout/hChevron3"/>
    <dgm:cxn modelId="{BBD656CF-25AF-4928-9EA3-F4EAF9314EAA}" type="presParOf" srcId="{66004AB7-A273-834C-8158-1AFE2342C388}" destId="{791BCF01-7E2B-974B-987E-0CEEFD14E515}" srcOrd="1" destOrd="0" presId="urn:microsoft.com/office/officeart/2005/8/layout/hChevron3"/>
    <dgm:cxn modelId="{C45C8F67-4B34-4F47-8557-944D74A4D9B4}" type="presParOf" srcId="{66004AB7-A273-834C-8158-1AFE2342C388}" destId="{73492650-8855-4E47-96D5-ACBA436CEDD4}" srcOrd="2" destOrd="0" presId="urn:microsoft.com/office/officeart/2005/8/layout/hChevron3"/>
    <dgm:cxn modelId="{9E4B91A7-DAF1-4F4A-8668-B62DE36D0446}" type="presParOf" srcId="{66004AB7-A273-834C-8158-1AFE2342C388}" destId="{124E32F6-5759-1242-9F5F-10280775A237}" srcOrd="3" destOrd="0" presId="urn:microsoft.com/office/officeart/2005/8/layout/hChevron3"/>
    <dgm:cxn modelId="{0BA3CA74-C1FD-48E6-B034-87CC4ACE23A5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EE3A6CD-3B12-1644-B9F4-1A31D123DE3F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AC9B9F-13FF-874B-BDD9-3D6B806D24D0}">
      <dgm:prSet phldrT="[Texte]"/>
      <dgm:spPr/>
      <dgm:t>
        <a:bodyPr/>
        <a:lstStyle/>
        <a:p>
          <a:r>
            <a:rPr lang="fr-FR" dirty="0"/>
            <a:t>Vie active</a:t>
          </a:r>
        </a:p>
      </dgm:t>
    </dgm:pt>
    <dgm:pt modelId="{B327A3CA-CF9B-B14E-A1E5-D5C0F1092BA2}" type="parTrans" cxnId="{2AD9A4D8-02A8-2247-91EA-D33C309840E8}">
      <dgm:prSet/>
      <dgm:spPr/>
      <dgm:t>
        <a:bodyPr/>
        <a:lstStyle/>
        <a:p>
          <a:endParaRPr lang="fr-FR"/>
        </a:p>
      </dgm:t>
    </dgm:pt>
    <dgm:pt modelId="{38F55D60-6CC3-0241-8292-0882719FEAAE}" type="sibTrans" cxnId="{2AD9A4D8-02A8-2247-91EA-D33C309840E8}">
      <dgm:prSet/>
      <dgm:spPr/>
      <dgm:t>
        <a:bodyPr/>
        <a:lstStyle/>
        <a:p>
          <a:endParaRPr lang="fr-FR"/>
        </a:p>
      </dgm:t>
    </dgm:pt>
    <dgm:pt modelId="{DEF27693-0B8D-5343-AA90-D7121EF5F044}">
      <dgm:prSet phldrT="[Texte]"/>
      <dgm:spPr/>
      <dgm:t>
        <a:bodyPr/>
        <a:lstStyle/>
        <a:p>
          <a:r>
            <a:rPr lang="fr-FR" dirty="0"/>
            <a:t>Ecoles d’ingénieurs</a:t>
          </a:r>
        </a:p>
      </dgm:t>
    </dgm:pt>
    <dgm:pt modelId="{656E6A4D-E3E4-824D-A7C9-AD42D78C8EFE}" type="parTrans" cxnId="{270807DA-BB38-B74E-A10C-8DAE42E30B3B}">
      <dgm:prSet/>
      <dgm:spPr/>
      <dgm:t>
        <a:bodyPr/>
        <a:lstStyle/>
        <a:p>
          <a:endParaRPr lang="fr-FR"/>
        </a:p>
      </dgm:t>
    </dgm:pt>
    <dgm:pt modelId="{26492D66-9266-224C-BFFE-286457418D44}" type="sibTrans" cxnId="{270807DA-BB38-B74E-A10C-8DAE42E30B3B}">
      <dgm:prSet/>
      <dgm:spPr/>
      <dgm:t>
        <a:bodyPr/>
        <a:lstStyle/>
        <a:p>
          <a:endParaRPr lang="fr-FR"/>
        </a:p>
      </dgm:t>
    </dgm:pt>
    <dgm:pt modelId="{BE5EBD8E-C728-BE48-9BCD-884BFA8826C7}">
      <dgm:prSet phldrT="[Texte]"/>
      <dgm:spPr/>
      <dgm:t>
        <a:bodyPr/>
        <a:lstStyle/>
        <a:p>
          <a:r>
            <a:rPr lang="fr-FR" dirty="0"/>
            <a:t>Master</a:t>
          </a:r>
        </a:p>
      </dgm:t>
    </dgm:pt>
    <dgm:pt modelId="{9924272E-FF07-FB45-BDD4-0356B06B4B05}" type="parTrans" cxnId="{99E2A1C5-6A03-0B4A-BBF0-8FB2513DED60}">
      <dgm:prSet/>
      <dgm:spPr/>
      <dgm:t>
        <a:bodyPr/>
        <a:lstStyle/>
        <a:p>
          <a:endParaRPr lang="fr-FR"/>
        </a:p>
      </dgm:t>
    </dgm:pt>
    <dgm:pt modelId="{92C5CE43-449F-9045-93E6-3B8B439F1BA1}" type="sibTrans" cxnId="{99E2A1C5-6A03-0B4A-BBF0-8FB2513DED60}">
      <dgm:prSet/>
      <dgm:spPr/>
      <dgm:t>
        <a:bodyPr/>
        <a:lstStyle/>
        <a:p>
          <a:endParaRPr lang="fr-FR"/>
        </a:p>
      </dgm:t>
    </dgm:pt>
    <dgm:pt modelId="{7FED090F-8795-F644-BE22-010E8A351087}">
      <dgm:prSet phldrT="[Texte]"/>
      <dgm:spPr/>
      <dgm:t>
        <a:bodyPr/>
        <a:lstStyle/>
        <a:p>
          <a:r>
            <a:rPr lang="fr-FR" dirty="0"/>
            <a:t>Autres filières</a:t>
          </a:r>
        </a:p>
        <a:p>
          <a:r>
            <a:rPr lang="fr-FR" dirty="0"/>
            <a:t>(technico-commerciales)</a:t>
          </a:r>
        </a:p>
      </dgm:t>
    </dgm:pt>
    <dgm:pt modelId="{D0307846-F18D-BF4C-8826-6B852A422F53}" type="parTrans" cxnId="{B57A6C3E-8EF9-154F-A3B5-65FB2783AEE6}">
      <dgm:prSet/>
      <dgm:spPr/>
      <dgm:t>
        <a:bodyPr/>
        <a:lstStyle/>
        <a:p>
          <a:endParaRPr lang="fr-FR"/>
        </a:p>
      </dgm:t>
    </dgm:pt>
    <dgm:pt modelId="{073254B6-A0B3-2440-961F-A0EDBDD4EB7E}" type="sibTrans" cxnId="{B57A6C3E-8EF9-154F-A3B5-65FB2783AEE6}">
      <dgm:prSet/>
      <dgm:spPr/>
      <dgm:t>
        <a:bodyPr/>
        <a:lstStyle/>
        <a:p>
          <a:endParaRPr lang="fr-FR"/>
        </a:p>
      </dgm:t>
    </dgm:pt>
    <dgm:pt modelId="{1B586FB8-6585-C04E-BD65-02DE04126141}" type="pres">
      <dgm:prSet presAssocID="{1EE3A6CD-3B12-1644-B9F4-1A31D123DE3F}" presName="matrix" presStyleCnt="0">
        <dgm:presLayoutVars>
          <dgm:chMax val="1"/>
          <dgm:dir/>
          <dgm:resizeHandles val="exact"/>
        </dgm:presLayoutVars>
      </dgm:prSet>
      <dgm:spPr/>
    </dgm:pt>
    <dgm:pt modelId="{B0C5AAEA-55A2-C14E-8F6C-B8436ABE02B1}" type="pres">
      <dgm:prSet presAssocID="{1EE3A6CD-3B12-1644-B9F4-1A31D123DE3F}" presName="axisShape" presStyleLbl="bgShp" presStyleIdx="0" presStyleCnt="1"/>
      <dgm:spPr/>
    </dgm:pt>
    <dgm:pt modelId="{8DFAF620-7555-F441-A894-CDC1EFA109F7}" type="pres">
      <dgm:prSet presAssocID="{1EE3A6CD-3B12-1644-B9F4-1A31D123DE3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E562D99-6ADF-E243-96AD-0D7398AC4918}" type="pres">
      <dgm:prSet presAssocID="{1EE3A6CD-3B12-1644-B9F4-1A31D123DE3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2DAD81-4863-0A48-8A57-59212E01CFA3}" type="pres">
      <dgm:prSet presAssocID="{1EE3A6CD-3B12-1644-B9F4-1A31D123DE3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1E6B027-2E1C-E54B-8B40-32DB4D6D8A3A}" type="pres">
      <dgm:prSet presAssocID="{1EE3A6CD-3B12-1644-B9F4-1A31D123DE3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BC8031-0EB0-584D-BCBD-A93E8012CE6F}" type="presOf" srcId="{7FED090F-8795-F644-BE22-010E8A351087}" destId="{F1E6B027-2E1C-E54B-8B40-32DB4D6D8A3A}" srcOrd="0" destOrd="0" presId="urn:microsoft.com/office/officeart/2005/8/layout/matrix2"/>
    <dgm:cxn modelId="{B57A6C3E-8EF9-154F-A3B5-65FB2783AEE6}" srcId="{1EE3A6CD-3B12-1644-B9F4-1A31D123DE3F}" destId="{7FED090F-8795-F644-BE22-010E8A351087}" srcOrd="3" destOrd="0" parTransId="{D0307846-F18D-BF4C-8826-6B852A422F53}" sibTransId="{073254B6-A0B3-2440-961F-A0EDBDD4EB7E}"/>
    <dgm:cxn modelId="{F0B65980-1633-A94D-A572-5D44C663D2A0}" type="presOf" srcId="{F2AC9B9F-13FF-874B-BDD9-3D6B806D24D0}" destId="{8DFAF620-7555-F441-A894-CDC1EFA109F7}" srcOrd="0" destOrd="0" presId="urn:microsoft.com/office/officeart/2005/8/layout/matrix2"/>
    <dgm:cxn modelId="{D12ABE9B-B3AC-7549-B608-7EF440F340B3}" type="presOf" srcId="{DEF27693-0B8D-5343-AA90-D7121EF5F044}" destId="{DE562D99-6ADF-E243-96AD-0D7398AC4918}" srcOrd="0" destOrd="0" presId="urn:microsoft.com/office/officeart/2005/8/layout/matrix2"/>
    <dgm:cxn modelId="{99E2A1C5-6A03-0B4A-BBF0-8FB2513DED60}" srcId="{1EE3A6CD-3B12-1644-B9F4-1A31D123DE3F}" destId="{BE5EBD8E-C728-BE48-9BCD-884BFA8826C7}" srcOrd="2" destOrd="0" parTransId="{9924272E-FF07-FB45-BDD4-0356B06B4B05}" sibTransId="{92C5CE43-449F-9045-93E6-3B8B439F1BA1}"/>
    <dgm:cxn modelId="{37A924D6-E6E0-2E49-BC76-5FA13A97B758}" type="presOf" srcId="{1EE3A6CD-3B12-1644-B9F4-1A31D123DE3F}" destId="{1B586FB8-6585-C04E-BD65-02DE04126141}" srcOrd="0" destOrd="0" presId="urn:microsoft.com/office/officeart/2005/8/layout/matrix2"/>
    <dgm:cxn modelId="{2AD9A4D8-02A8-2247-91EA-D33C309840E8}" srcId="{1EE3A6CD-3B12-1644-B9F4-1A31D123DE3F}" destId="{F2AC9B9F-13FF-874B-BDD9-3D6B806D24D0}" srcOrd="0" destOrd="0" parTransId="{B327A3CA-CF9B-B14E-A1E5-D5C0F1092BA2}" sibTransId="{38F55D60-6CC3-0241-8292-0882719FEAAE}"/>
    <dgm:cxn modelId="{270807DA-BB38-B74E-A10C-8DAE42E30B3B}" srcId="{1EE3A6CD-3B12-1644-B9F4-1A31D123DE3F}" destId="{DEF27693-0B8D-5343-AA90-D7121EF5F044}" srcOrd="1" destOrd="0" parTransId="{656E6A4D-E3E4-824D-A7C9-AD42D78C8EFE}" sibTransId="{26492D66-9266-224C-BFFE-286457418D44}"/>
    <dgm:cxn modelId="{EAC7F4E0-10AA-3C4C-88AC-1D9229362EDF}" type="presOf" srcId="{BE5EBD8E-C728-BE48-9BCD-884BFA8826C7}" destId="{282DAD81-4863-0A48-8A57-59212E01CFA3}" srcOrd="0" destOrd="0" presId="urn:microsoft.com/office/officeart/2005/8/layout/matrix2"/>
    <dgm:cxn modelId="{FE97DA6C-4CFD-3643-941B-77D46507C139}" type="presParOf" srcId="{1B586FB8-6585-C04E-BD65-02DE04126141}" destId="{B0C5AAEA-55A2-C14E-8F6C-B8436ABE02B1}" srcOrd="0" destOrd="0" presId="urn:microsoft.com/office/officeart/2005/8/layout/matrix2"/>
    <dgm:cxn modelId="{0D2B4467-9B6E-0147-8451-5FAFBB085505}" type="presParOf" srcId="{1B586FB8-6585-C04E-BD65-02DE04126141}" destId="{8DFAF620-7555-F441-A894-CDC1EFA109F7}" srcOrd="1" destOrd="0" presId="urn:microsoft.com/office/officeart/2005/8/layout/matrix2"/>
    <dgm:cxn modelId="{812D3F72-DF83-9C49-9EE6-7E60CF292DE6}" type="presParOf" srcId="{1B586FB8-6585-C04E-BD65-02DE04126141}" destId="{DE562D99-6ADF-E243-96AD-0D7398AC4918}" srcOrd="2" destOrd="0" presId="urn:microsoft.com/office/officeart/2005/8/layout/matrix2"/>
    <dgm:cxn modelId="{522A757D-3B10-8A4C-9647-22F0E42C77C9}" type="presParOf" srcId="{1B586FB8-6585-C04E-BD65-02DE04126141}" destId="{282DAD81-4863-0A48-8A57-59212E01CFA3}" srcOrd="3" destOrd="0" presId="urn:microsoft.com/office/officeart/2005/8/layout/matrix2"/>
    <dgm:cxn modelId="{FB5A6637-1CB9-C248-9092-FFB8D58BF98A}" type="presParOf" srcId="{1B586FB8-6585-C04E-BD65-02DE04126141}" destId="{F1E6B027-2E1C-E54B-8B40-32DB4D6D8A3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 custLinFactNeighborX="2278" custLinFactNeighborY="37395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AC316E59-4690-4213-8606-FD254A84D655}" type="presOf" srcId="{2ED77F80-5175-BC49-9A82-3FFD0FC64FF3}" destId="{66004AB7-A273-834C-8158-1AFE2342C388}" srcOrd="0" destOrd="0" presId="urn:microsoft.com/office/officeart/2005/8/layout/hChevron3"/>
    <dgm:cxn modelId="{AC540B87-2BE2-45BD-A902-7C4D353653A0}" type="presOf" srcId="{F5BBCF0D-381E-5F42-A460-F05646D2D233}" destId="{EB2384DA-D52B-8445-BC1E-F63BF39883BC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967234A6-8EA9-46C5-B803-C19709A779DF}" type="presOf" srcId="{1F89DA0E-324E-6443-A435-B6849C2C4CCC}" destId="{7D93C522-18D5-BC43-81ED-783708EE9680}" srcOrd="0" destOrd="0" presId="urn:microsoft.com/office/officeart/2005/8/layout/hChevron3"/>
    <dgm:cxn modelId="{2657F8F8-CCA4-4BDF-9A63-24E1C38D48A2}" type="presOf" srcId="{1747EF22-DD4A-114A-8AC8-04FE615C4F76}" destId="{73492650-8855-4E47-96D5-ACBA436CEDD4}" srcOrd="0" destOrd="0" presId="urn:microsoft.com/office/officeart/2005/8/layout/hChevron3"/>
    <dgm:cxn modelId="{02F00D6F-B105-444E-8107-A0DF59FB8171}" type="presParOf" srcId="{66004AB7-A273-834C-8158-1AFE2342C388}" destId="{7D93C522-18D5-BC43-81ED-783708EE9680}" srcOrd="0" destOrd="0" presId="urn:microsoft.com/office/officeart/2005/8/layout/hChevron3"/>
    <dgm:cxn modelId="{0738B8F9-72A5-44A0-8F67-5A55BF056766}" type="presParOf" srcId="{66004AB7-A273-834C-8158-1AFE2342C388}" destId="{791BCF01-7E2B-974B-987E-0CEEFD14E515}" srcOrd="1" destOrd="0" presId="urn:microsoft.com/office/officeart/2005/8/layout/hChevron3"/>
    <dgm:cxn modelId="{9210319A-7587-4CFC-BA16-C3BB42A040F5}" type="presParOf" srcId="{66004AB7-A273-834C-8158-1AFE2342C388}" destId="{73492650-8855-4E47-96D5-ACBA436CEDD4}" srcOrd="2" destOrd="0" presId="urn:microsoft.com/office/officeart/2005/8/layout/hChevron3"/>
    <dgm:cxn modelId="{CC391CC4-9393-49C5-BF04-C57DFB7674B0}" type="presParOf" srcId="{66004AB7-A273-834C-8158-1AFE2342C388}" destId="{124E32F6-5759-1242-9F5F-10280775A237}" srcOrd="3" destOrd="0" presId="urn:microsoft.com/office/officeart/2005/8/layout/hChevron3"/>
    <dgm:cxn modelId="{54335E20-270B-471A-BEE2-4E2B1C087C6A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/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8BB55A31-054A-4FC7-8BB6-F570D2C98B31}" type="presOf" srcId="{1747EF22-DD4A-114A-8AC8-04FE615C4F76}" destId="{73492650-8855-4E47-96D5-ACBA436CEDD4}" srcOrd="0" destOrd="0" presId="urn:microsoft.com/office/officeart/2005/8/layout/hChevron3"/>
    <dgm:cxn modelId="{7FAC7156-8847-4CF7-8B75-426904CCFA9A}" type="presOf" srcId="{2ED77F80-5175-BC49-9A82-3FFD0FC64FF3}" destId="{66004AB7-A273-834C-8158-1AFE2342C388}" srcOrd="0" destOrd="0" presId="urn:microsoft.com/office/officeart/2005/8/layout/hChevron3"/>
    <dgm:cxn modelId="{DF971858-341D-49D7-8B7A-E755C529DFC9}" type="presOf" srcId="{1F89DA0E-324E-6443-A435-B6849C2C4CCC}" destId="{7D93C522-18D5-BC43-81ED-783708EE9680}" srcOrd="0" destOrd="0" presId="urn:microsoft.com/office/officeart/2005/8/layout/hChevron3"/>
    <dgm:cxn modelId="{594D259F-5EE1-48D6-902C-0F1AD1D3DF99}" type="presOf" srcId="{F5BBCF0D-381E-5F42-A460-F05646D2D233}" destId="{EB2384DA-D52B-8445-BC1E-F63BF39883BC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F2A99E1C-2B32-4F8B-80A7-82FFB20D4231}" type="presParOf" srcId="{66004AB7-A273-834C-8158-1AFE2342C388}" destId="{7D93C522-18D5-BC43-81ED-783708EE9680}" srcOrd="0" destOrd="0" presId="urn:microsoft.com/office/officeart/2005/8/layout/hChevron3"/>
    <dgm:cxn modelId="{75C767DE-F68C-41A9-A12B-CD88BF371E4F}" type="presParOf" srcId="{66004AB7-A273-834C-8158-1AFE2342C388}" destId="{791BCF01-7E2B-974B-987E-0CEEFD14E515}" srcOrd="1" destOrd="0" presId="urn:microsoft.com/office/officeart/2005/8/layout/hChevron3"/>
    <dgm:cxn modelId="{FECE277F-3A38-4177-9BAB-A10119AFC575}" type="presParOf" srcId="{66004AB7-A273-834C-8158-1AFE2342C388}" destId="{73492650-8855-4E47-96D5-ACBA436CEDD4}" srcOrd="2" destOrd="0" presId="urn:microsoft.com/office/officeart/2005/8/layout/hChevron3"/>
    <dgm:cxn modelId="{373D141B-BAB9-4009-8E68-47550ACC1791}" type="presParOf" srcId="{66004AB7-A273-834C-8158-1AFE2342C388}" destId="{124E32F6-5759-1242-9F5F-10280775A237}" srcOrd="3" destOrd="0" presId="urn:microsoft.com/office/officeart/2005/8/layout/hChevron3"/>
    <dgm:cxn modelId="{6A60E336-3920-4B52-9028-48E5404BC862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4C3BE811-CF82-4DE1-84AC-5154E13B9AF7}" type="presOf" srcId="{1F89DA0E-324E-6443-A435-B6849C2C4CCC}" destId="{7D93C522-18D5-BC43-81ED-783708EE9680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E1ED4F5E-980D-4127-9293-25C9A537965A}" type="presOf" srcId="{1747EF22-DD4A-114A-8AC8-04FE615C4F76}" destId="{73492650-8855-4E47-96D5-ACBA436CEDD4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3AC287D8-9FB2-4753-9323-F34D6CF2F9DC}" type="presOf" srcId="{2ED77F80-5175-BC49-9A82-3FFD0FC64FF3}" destId="{66004AB7-A273-834C-8158-1AFE2342C388}" srcOrd="0" destOrd="0" presId="urn:microsoft.com/office/officeart/2005/8/layout/hChevron3"/>
    <dgm:cxn modelId="{1397A5EA-6495-44B4-BD1E-95926F0C925E}" type="presOf" srcId="{F5BBCF0D-381E-5F42-A460-F05646D2D233}" destId="{EB2384DA-D52B-8445-BC1E-F63BF39883BC}" srcOrd="0" destOrd="0" presId="urn:microsoft.com/office/officeart/2005/8/layout/hChevron3"/>
    <dgm:cxn modelId="{D8066544-3FFA-4C54-B38C-36972D539A01}" type="presParOf" srcId="{66004AB7-A273-834C-8158-1AFE2342C388}" destId="{7D93C522-18D5-BC43-81ED-783708EE9680}" srcOrd="0" destOrd="0" presId="urn:microsoft.com/office/officeart/2005/8/layout/hChevron3"/>
    <dgm:cxn modelId="{E6BF1B13-97F0-446E-930F-796A788E1864}" type="presParOf" srcId="{66004AB7-A273-834C-8158-1AFE2342C388}" destId="{791BCF01-7E2B-974B-987E-0CEEFD14E515}" srcOrd="1" destOrd="0" presId="urn:microsoft.com/office/officeart/2005/8/layout/hChevron3"/>
    <dgm:cxn modelId="{4ACDC9AA-1924-4112-A49E-E47DFE778872}" type="presParOf" srcId="{66004AB7-A273-834C-8158-1AFE2342C388}" destId="{73492650-8855-4E47-96D5-ACBA436CEDD4}" srcOrd="2" destOrd="0" presId="urn:microsoft.com/office/officeart/2005/8/layout/hChevron3"/>
    <dgm:cxn modelId="{616297E5-C3F3-40DE-9EB9-AF0C0DE192CE}" type="presParOf" srcId="{66004AB7-A273-834C-8158-1AFE2342C388}" destId="{124E32F6-5759-1242-9F5F-10280775A237}" srcOrd="3" destOrd="0" presId="urn:microsoft.com/office/officeart/2005/8/layout/hChevron3"/>
    <dgm:cxn modelId="{FB721A01-EDD8-49AE-927E-304294456752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E3A2A-E7E4-3940-BA0B-4A135BF63C67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93F650-D9B3-B542-A99F-A309F8AFCEF5}">
      <dgm:prSet phldrT="[Texte]" custT="1"/>
      <dgm:spPr/>
      <dgm:t>
        <a:bodyPr/>
        <a:lstStyle/>
        <a:p>
          <a:r>
            <a:rPr lang="fr-FR" sz="1800" dirty="0"/>
            <a:t>CM</a:t>
          </a:r>
        </a:p>
        <a:p>
          <a:r>
            <a:rPr lang="fr-FR" sz="1800" dirty="0"/>
            <a:t>Cours Magistraux</a:t>
          </a:r>
        </a:p>
      </dgm:t>
    </dgm:pt>
    <dgm:pt modelId="{8AF6AA0E-C8F0-5448-ACB3-C448876E62C8}" type="parTrans" cxnId="{ADC2B15B-98AC-4A4C-8FA0-AD7D7BDFB57D}">
      <dgm:prSet/>
      <dgm:spPr/>
      <dgm:t>
        <a:bodyPr/>
        <a:lstStyle/>
        <a:p>
          <a:endParaRPr lang="fr-FR"/>
        </a:p>
      </dgm:t>
    </dgm:pt>
    <dgm:pt modelId="{0353AF8A-B76C-8A4D-88C4-792219F550D9}" type="sibTrans" cxnId="{ADC2B15B-98AC-4A4C-8FA0-AD7D7BDFB57D}">
      <dgm:prSet/>
      <dgm:spPr/>
      <dgm:t>
        <a:bodyPr/>
        <a:lstStyle/>
        <a:p>
          <a:endParaRPr lang="fr-FR"/>
        </a:p>
      </dgm:t>
    </dgm:pt>
    <dgm:pt modelId="{0DDC4BE6-BA34-504A-911E-269C785872CD}">
      <dgm:prSet phldrT="[Texte]" custT="1"/>
      <dgm:spPr/>
      <dgm:t>
        <a:bodyPr/>
        <a:lstStyle/>
        <a:p>
          <a:r>
            <a:rPr lang="fr-FR" sz="1800" dirty="0"/>
            <a:t>TD</a:t>
          </a:r>
        </a:p>
        <a:p>
          <a:r>
            <a:rPr lang="fr-FR" sz="1800" dirty="0"/>
            <a:t>Travaux dirigés</a:t>
          </a:r>
        </a:p>
      </dgm:t>
    </dgm:pt>
    <dgm:pt modelId="{484A9903-3562-354E-AEBA-6D2EFA4BFB46}" type="parTrans" cxnId="{2B4EB973-A73E-F84C-892E-05829EEA4A14}">
      <dgm:prSet/>
      <dgm:spPr/>
      <dgm:t>
        <a:bodyPr/>
        <a:lstStyle/>
        <a:p>
          <a:endParaRPr lang="fr-FR"/>
        </a:p>
      </dgm:t>
    </dgm:pt>
    <dgm:pt modelId="{C69260BB-101D-6C41-9408-A6FB1547888D}" type="sibTrans" cxnId="{2B4EB973-A73E-F84C-892E-05829EEA4A14}">
      <dgm:prSet/>
      <dgm:spPr/>
      <dgm:t>
        <a:bodyPr/>
        <a:lstStyle/>
        <a:p>
          <a:endParaRPr lang="fr-FR"/>
        </a:p>
      </dgm:t>
    </dgm:pt>
    <dgm:pt modelId="{C88B3712-8AE5-4F43-A835-568CF822FFE2}">
      <dgm:prSet phldrT="[Texte]" custT="1"/>
      <dgm:spPr/>
      <dgm:t>
        <a:bodyPr/>
        <a:lstStyle/>
        <a:p>
          <a:r>
            <a:rPr lang="fr-FR" sz="1800" dirty="0"/>
            <a:t>TP</a:t>
          </a:r>
        </a:p>
        <a:p>
          <a:r>
            <a:rPr lang="fr-FR" sz="1800" dirty="0"/>
            <a:t>Travaux pratiques</a:t>
          </a:r>
        </a:p>
      </dgm:t>
    </dgm:pt>
    <dgm:pt modelId="{378B2159-679D-8349-8521-CC860F0673AF}" type="parTrans" cxnId="{D8A3F46D-48F9-5B4F-8A64-DF770A92C49A}">
      <dgm:prSet/>
      <dgm:spPr/>
      <dgm:t>
        <a:bodyPr/>
        <a:lstStyle/>
        <a:p>
          <a:endParaRPr lang="fr-FR"/>
        </a:p>
      </dgm:t>
    </dgm:pt>
    <dgm:pt modelId="{67720BEA-7ED0-E445-AEC2-D78020E16BC5}" type="sibTrans" cxnId="{D8A3F46D-48F9-5B4F-8A64-DF770A92C49A}">
      <dgm:prSet/>
      <dgm:spPr/>
      <dgm:t>
        <a:bodyPr/>
        <a:lstStyle/>
        <a:p>
          <a:endParaRPr lang="fr-FR"/>
        </a:p>
      </dgm:t>
    </dgm:pt>
    <dgm:pt modelId="{29D78FBF-A437-8847-9D45-00BED206B77E}">
      <dgm:prSet phldrT="[Texte]" custT="1"/>
      <dgm:spPr/>
      <dgm:t>
        <a:bodyPr/>
        <a:lstStyle/>
        <a:p>
          <a:r>
            <a:rPr lang="fr-FR" sz="1800" dirty="0">
              <a:latin typeface="+mn-lt"/>
            </a:rPr>
            <a:t>PROJETS</a:t>
          </a:r>
        </a:p>
        <a:p>
          <a:r>
            <a:rPr lang="fr-FR" sz="1800" dirty="0">
              <a:latin typeface="+mn-lt"/>
            </a:rPr>
            <a:t>SAÉ </a:t>
          </a:r>
        </a:p>
        <a:p>
          <a:r>
            <a:rPr lang="fr-FR" sz="1300" dirty="0">
              <a:latin typeface="+mn-lt"/>
            </a:rPr>
            <a:t>(Situation d’Apprentissage et d’Évaluation)</a:t>
          </a:r>
        </a:p>
      </dgm:t>
    </dgm:pt>
    <dgm:pt modelId="{6DCE634B-C91C-DF4F-8FD9-57D0DD438961}" type="parTrans" cxnId="{78A3A6A3-CFDB-E249-BA4D-7920AD5C9DFD}">
      <dgm:prSet/>
      <dgm:spPr/>
      <dgm:t>
        <a:bodyPr/>
        <a:lstStyle/>
        <a:p>
          <a:endParaRPr lang="fr-FR"/>
        </a:p>
      </dgm:t>
    </dgm:pt>
    <dgm:pt modelId="{A6BD961D-9F49-1B41-88C8-8945BFCE29BC}" type="sibTrans" cxnId="{78A3A6A3-CFDB-E249-BA4D-7920AD5C9DFD}">
      <dgm:prSet/>
      <dgm:spPr/>
      <dgm:t>
        <a:bodyPr/>
        <a:lstStyle/>
        <a:p>
          <a:endParaRPr lang="fr-FR"/>
        </a:p>
      </dgm:t>
    </dgm:pt>
    <dgm:pt modelId="{A9067DCF-7FBB-0F42-82C7-4C9BB55A33B5}" type="pres">
      <dgm:prSet presAssocID="{7C2E3A2A-E7E4-3940-BA0B-4A135BF63C67}" presName="matrix" presStyleCnt="0">
        <dgm:presLayoutVars>
          <dgm:chMax val="1"/>
          <dgm:dir/>
          <dgm:resizeHandles val="exact"/>
        </dgm:presLayoutVars>
      </dgm:prSet>
      <dgm:spPr/>
    </dgm:pt>
    <dgm:pt modelId="{3B80746B-C2F6-F349-AA20-56FDE02F73DB}" type="pres">
      <dgm:prSet presAssocID="{7C2E3A2A-E7E4-3940-BA0B-4A135BF63C67}" presName="diamond" presStyleLbl="bgShp" presStyleIdx="0" presStyleCnt="1"/>
      <dgm:spPr/>
    </dgm:pt>
    <dgm:pt modelId="{365481DC-48C5-0349-9317-7383900FBAAD}" type="pres">
      <dgm:prSet presAssocID="{7C2E3A2A-E7E4-3940-BA0B-4A135BF63C67}" presName="quad1" presStyleLbl="node1" presStyleIdx="0" presStyleCnt="4" custLinFactNeighborX="-8876" custLinFactNeighborY="-5512">
        <dgm:presLayoutVars>
          <dgm:chMax val="0"/>
          <dgm:chPref val="0"/>
          <dgm:bulletEnabled val="1"/>
        </dgm:presLayoutVars>
      </dgm:prSet>
      <dgm:spPr/>
    </dgm:pt>
    <dgm:pt modelId="{0F97DBF9-FBF0-6149-A67B-8CF001DBFCB7}" type="pres">
      <dgm:prSet presAssocID="{7C2E3A2A-E7E4-3940-BA0B-4A135BF63C67}" presName="quad2" presStyleLbl="node1" presStyleIdx="1" presStyleCnt="4" custLinFactNeighborX="-3069" custLinFactNeighborY="-5442">
        <dgm:presLayoutVars>
          <dgm:chMax val="0"/>
          <dgm:chPref val="0"/>
          <dgm:bulletEnabled val="1"/>
        </dgm:presLayoutVars>
      </dgm:prSet>
      <dgm:spPr/>
    </dgm:pt>
    <dgm:pt modelId="{6C3E9E34-9006-0D40-BF66-C3D8363FB7C3}" type="pres">
      <dgm:prSet presAssocID="{7C2E3A2A-E7E4-3940-BA0B-4A135BF63C67}" presName="quad3" presStyleLbl="node1" presStyleIdx="2" presStyleCnt="4" custLinFactNeighborX="-5191" custLinFactNeighborY="5240">
        <dgm:presLayoutVars>
          <dgm:chMax val="0"/>
          <dgm:chPref val="0"/>
          <dgm:bulletEnabled val="1"/>
        </dgm:presLayoutVars>
      </dgm:prSet>
      <dgm:spPr/>
    </dgm:pt>
    <dgm:pt modelId="{7CEF5B09-03E2-BA47-AF95-71086D664846}" type="pres">
      <dgm:prSet presAssocID="{7C2E3A2A-E7E4-3940-BA0B-4A135BF63C67}" presName="quad4" presStyleLbl="node1" presStyleIdx="3" presStyleCnt="4" custScaleX="101295" custScaleY="100000" custLinFactNeighborX="-2422" custLinFactNeighborY="5094">
        <dgm:presLayoutVars>
          <dgm:chMax val="0"/>
          <dgm:chPref val="0"/>
          <dgm:bulletEnabled val="1"/>
        </dgm:presLayoutVars>
      </dgm:prSet>
      <dgm:spPr/>
    </dgm:pt>
  </dgm:ptLst>
  <dgm:cxnLst>
    <dgm:cxn modelId="{F8420B14-6A99-4AF4-8298-5586232E5957}" type="presOf" srcId="{C88B3712-8AE5-4F43-A835-568CF822FFE2}" destId="{6C3E9E34-9006-0D40-BF66-C3D8363FB7C3}" srcOrd="0" destOrd="0" presId="urn:microsoft.com/office/officeart/2005/8/layout/matrix3"/>
    <dgm:cxn modelId="{ADC2B15B-98AC-4A4C-8FA0-AD7D7BDFB57D}" srcId="{7C2E3A2A-E7E4-3940-BA0B-4A135BF63C67}" destId="{5893F650-D9B3-B542-A99F-A309F8AFCEF5}" srcOrd="0" destOrd="0" parTransId="{8AF6AA0E-C8F0-5448-ACB3-C448876E62C8}" sibTransId="{0353AF8A-B76C-8A4D-88C4-792219F550D9}"/>
    <dgm:cxn modelId="{EFC6A347-7080-4895-B9DE-EFC09FA2EC3D}" type="presOf" srcId="{5893F650-D9B3-B542-A99F-A309F8AFCEF5}" destId="{365481DC-48C5-0349-9317-7383900FBAAD}" srcOrd="0" destOrd="0" presId="urn:microsoft.com/office/officeart/2005/8/layout/matrix3"/>
    <dgm:cxn modelId="{D8A3F46D-48F9-5B4F-8A64-DF770A92C49A}" srcId="{7C2E3A2A-E7E4-3940-BA0B-4A135BF63C67}" destId="{C88B3712-8AE5-4F43-A835-568CF822FFE2}" srcOrd="2" destOrd="0" parTransId="{378B2159-679D-8349-8521-CC860F0673AF}" sibTransId="{67720BEA-7ED0-E445-AEC2-D78020E16BC5}"/>
    <dgm:cxn modelId="{2B4EB973-A73E-F84C-892E-05829EEA4A14}" srcId="{7C2E3A2A-E7E4-3940-BA0B-4A135BF63C67}" destId="{0DDC4BE6-BA34-504A-911E-269C785872CD}" srcOrd="1" destOrd="0" parTransId="{484A9903-3562-354E-AEBA-6D2EFA4BFB46}" sibTransId="{C69260BB-101D-6C41-9408-A6FB1547888D}"/>
    <dgm:cxn modelId="{BCA00774-D1C0-40E5-959D-9D4CDE9B2109}" type="presOf" srcId="{0DDC4BE6-BA34-504A-911E-269C785872CD}" destId="{0F97DBF9-FBF0-6149-A67B-8CF001DBFCB7}" srcOrd="0" destOrd="0" presId="urn:microsoft.com/office/officeart/2005/8/layout/matrix3"/>
    <dgm:cxn modelId="{6E57B37D-6183-4598-844C-F3A03008B599}" type="presOf" srcId="{29D78FBF-A437-8847-9D45-00BED206B77E}" destId="{7CEF5B09-03E2-BA47-AF95-71086D664846}" srcOrd="0" destOrd="0" presId="urn:microsoft.com/office/officeart/2005/8/layout/matrix3"/>
    <dgm:cxn modelId="{E45C5399-9BDA-4D30-BF3F-830859AAD1F7}" type="presOf" srcId="{7C2E3A2A-E7E4-3940-BA0B-4A135BF63C67}" destId="{A9067DCF-7FBB-0F42-82C7-4C9BB55A33B5}" srcOrd="0" destOrd="0" presId="urn:microsoft.com/office/officeart/2005/8/layout/matrix3"/>
    <dgm:cxn modelId="{78A3A6A3-CFDB-E249-BA4D-7920AD5C9DFD}" srcId="{7C2E3A2A-E7E4-3940-BA0B-4A135BF63C67}" destId="{29D78FBF-A437-8847-9D45-00BED206B77E}" srcOrd="3" destOrd="0" parTransId="{6DCE634B-C91C-DF4F-8FD9-57D0DD438961}" sibTransId="{A6BD961D-9F49-1B41-88C8-8945BFCE29BC}"/>
    <dgm:cxn modelId="{99E8411D-466F-4747-A380-9F0F57CAE5FE}" type="presParOf" srcId="{A9067DCF-7FBB-0F42-82C7-4C9BB55A33B5}" destId="{3B80746B-C2F6-F349-AA20-56FDE02F73DB}" srcOrd="0" destOrd="0" presId="urn:microsoft.com/office/officeart/2005/8/layout/matrix3"/>
    <dgm:cxn modelId="{476DACE1-D41D-4191-A128-BE8A9017D786}" type="presParOf" srcId="{A9067DCF-7FBB-0F42-82C7-4C9BB55A33B5}" destId="{365481DC-48C5-0349-9317-7383900FBAAD}" srcOrd="1" destOrd="0" presId="urn:microsoft.com/office/officeart/2005/8/layout/matrix3"/>
    <dgm:cxn modelId="{D0B76279-A655-4302-A005-9D01E8B4C93A}" type="presParOf" srcId="{A9067DCF-7FBB-0F42-82C7-4C9BB55A33B5}" destId="{0F97DBF9-FBF0-6149-A67B-8CF001DBFCB7}" srcOrd="2" destOrd="0" presId="urn:microsoft.com/office/officeart/2005/8/layout/matrix3"/>
    <dgm:cxn modelId="{4F50E55E-96F1-4694-8476-C931B1D887AB}" type="presParOf" srcId="{A9067DCF-7FBB-0F42-82C7-4C9BB55A33B5}" destId="{6C3E9E34-9006-0D40-BF66-C3D8363FB7C3}" srcOrd="3" destOrd="0" presId="urn:microsoft.com/office/officeart/2005/8/layout/matrix3"/>
    <dgm:cxn modelId="{F50F3B1A-ABCA-48DA-B594-E12BE5161DF7}" type="presParOf" srcId="{A9067DCF-7FBB-0F42-82C7-4C9BB55A33B5}" destId="{7CEF5B09-03E2-BA47-AF95-71086D66484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6844740E-5D29-4E27-B9D6-7B0B16132350}" type="presOf" srcId="{F5BBCF0D-381E-5F42-A460-F05646D2D233}" destId="{EB2384DA-D52B-8445-BC1E-F63BF39883BC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CB8FF442-EE0B-4434-B357-822490101940}" type="presOf" srcId="{1747EF22-DD4A-114A-8AC8-04FE615C4F76}" destId="{73492650-8855-4E47-96D5-ACBA436CEDD4}" srcOrd="0" destOrd="0" presId="urn:microsoft.com/office/officeart/2005/8/layout/hChevron3"/>
    <dgm:cxn modelId="{C5B2667D-BC2A-4F6E-82C0-7CC86A341E2F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0DF35CA5-6C6B-4E21-A46F-8BC6B4CF8BB0}" type="presOf" srcId="{2ED77F80-5175-BC49-9A82-3FFD0FC64FF3}" destId="{66004AB7-A273-834C-8158-1AFE2342C388}" srcOrd="0" destOrd="0" presId="urn:microsoft.com/office/officeart/2005/8/layout/hChevron3"/>
    <dgm:cxn modelId="{0A54DD76-9CF5-4E22-BDE2-A66CF4A5875E}" type="presParOf" srcId="{66004AB7-A273-834C-8158-1AFE2342C388}" destId="{7D93C522-18D5-BC43-81ED-783708EE9680}" srcOrd="0" destOrd="0" presId="urn:microsoft.com/office/officeart/2005/8/layout/hChevron3"/>
    <dgm:cxn modelId="{E6D9F1E9-0ACB-4839-A600-319E3FEC5CA1}" type="presParOf" srcId="{66004AB7-A273-834C-8158-1AFE2342C388}" destId="{791BCF01-7E2B-974B-987E-0CEEFD14E515}" srcOrd="1" destOrd="0" presId="urn:microsoft.com/office/officeart/2005/8/layout/hChevron3"/>
    <dgm:cxn modelId="{971387B0-5797-4D35-88B4-15CBF3C00162}" type="presParOf" srcId="{66004AB7-A273-834C-8158-1AFE2342C388}" destId="{73492650-8855-4E47-96D5-ACBA436CEDD4}" srcOrd="2" destOrd="0" presId="urn:microsoft.com/office/officeart/2005/8/layout/hChevron3"/>
    <dgm:cxn modelId="{A0E7E30E-627E-4FBA-AC6A-2A8989752981}" type="presParOf" srcId="{66004AB7-A273-834C-8158-1AFE2342C388}" destId="{124E32F6-5759-1242-9F5F-10280775A237}" srcOrd="3" destOrd="0" presId="urn:microsoft.com/office/officeart/2005/8/layout/hChevron3"/>
    <dgm:cxn modelId="{0A53B74D-B9B8-46D8-B3F3-75FFA802436C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FF8272-6B51-B846-9A21-E9EB320AD1FE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E61D96-6B25-5342-A1DB-8E12ECD96AD2}">
      <dgm:prSet phldrT="[Texte]"/>
      <dgm:spPr/>
      <dgm:t>
        <a:bodyPr/>
        <a:lstStyle/>
        <a:p>
          <a:r>
            <a:rPr lang="fr-FR" dirty="0"/>
            <a:t>NOVICE-BUT1</a:t>
          </a:r>
        </a:p>
      </dgm:t>
    </dgm:pt>
    <dgm:pt modelId="{99C0DBD3-F4B6-174D-865A-AFE27C86643A}" type="parTrans" cxnId="{F4047D8D-46B3-2143-B766-C30047440E29}">
      <dgm:prSet/>
      <dgm:spPr/>
      <dgm:t>
        <a:bodyPr/>
        <a:lstStyle/>
        <a:p>
          <a:endParaRPr lang="fr-FR"/>
        </a:p>
      </dgm:t>
    </dgm:pt>
    <dgm:pt modelId="{99A20B5C-26CC-2246-BAF5-AE7DBDFAEF9E}" type="sibTrans" cxnId="{F4047D8D-46B3-2143-B766-C30047440E29}">
      <dgm:prSet/>
      <dgm:spPr/>
      <dgm:t>
        <a:bodyPr/>
        <a:lstStyle/>
        <a:p>
          <a:endParaRPr lang="fr-FR"/>
        </a:p>
      </dgm:t>
    </dgm:pt>
    <dgm:pt modelId="{8F65580A-A4D0-A148-B7EB-655723160FD6}">
      <dgm:prSet phldrT="[Texte]"/>
      <dgm:spPr/>
      <dgm:t>
        <a:bodyPr/>
        <a:lstStyle/>
        <a:p>
          <a:r>
            <a:rPr lang="fr-FR" dirty="0"/>
            <a:t>FORT TAUX D’ENCADREMENT</a:t>
          </a:r>
        </a:p>
      </dgm:t>
    </dgm:pt>
    <dgm:pt modelId="{3D69A757-3A36-6647-84A1-F7FE7DC97BB8}" type="parTrans" cxnId="{38C9F954-B099-7243-9855-8E5D72743350}">
      <dgm:prSet/>
      <dgm:spPr/>
      <dgm:t>
        <a:bodyPr/>
        <a:lstStyle/>
        <a:p>
          <a:endParaRPr lang="fr-FR"/>
        </a:p>
      </dgm:t>
    </dgm:pt>
    <dgm:pt modelId="{F238C917-F3E0-6B47-A8CF-ED23690A84FA}" type="sibTrans" cxnId="{38C9F954-B099-7243-9855-8E5D72743350}">
      <dgm:prSet/>
      <dgm:spPr/>
      <dgm:t>
        <a:bodyPr/>
        <a:lstStyle/>
        <a:p>
          <a:endParaRPr lang="fr-FR"/>
        </a:p>
      </dgm:t>
    </dgm:pt>
    <dgm:pt modelId="{42EC004A-8A05-8746-A573-A43F53C855EF}">
      <dgm:prSet phldrT="[Texte]"/>
      <dgm:spPr/>
      <dgm:t>
        <a:bodyPr/>
        <a:lstStyle/>
        <a:p>
          <a:r>
            <a:rPr lang="fr-FR" dirty="0"/>
            <a:t>COMPÉTENT_BUT3</a:t>
          </a:r>
        </a:p>
      </dgm:t>
    </dgm:pt>
    <dgm:pt modelId="{76B97E07-CCEE-2042-BD59-E4B1943219AD}" type="parTrans" cxnId="{2DE3F350-21FA-974C-8959-4757A052A304}">
      <dgm:prSet/>
      <dgm:spPr/>
      <dgm:t>
        <a:bodyPr/>
        <a:lstStyle/>
        <a:p>
          <a:endParaRPr lang="fr-FR"/>
        </a:p>
      </dgm:t>
    </dgm:pt>
    <dgm:pt modelId="{4F928FB6-9BAF-D941-B92B-ED71B2C1B1D2}" type="sibTrans" cxnId="{2DE3F350-21FA-974C-8959-4757A052A304}">
      <dgm:prSet/>
      <dgm:spPr/>
      <dgm:t>
        <a:bodyPr/>
        <a:lstStyle/>
        <a:p>
          <a:endParaRPr lang="fr-FR"/>
        </a:p>
      </dgm:t>
    </dgm:pt>
    <dgm:pt modelId="{F708A49F-E767-A343-BE0B-0F13569DF7C5}">
      <dgm:prSet phldrT="[Texte]"/>
      <dgm:spPr/>
      <dgm:t>
        <a:bodyPr/>
        <a:lstStyle/>
        <a:p>
          <a:r>
            <a:rPr lang="fr-FR" dirty="0"/>
            <a:t>AUTONOMIE</a:t>
          </a:r>
        </a:p>
      </dgm:t>
    </dgm:pt>
    <dgm:pt modelId="{62C057AE-A2F7-2742-B19B-620E9EA2FD5A}" type="parTrans" cxnId="{B268A1F8-3858-FE47-9E66-CDAB5AD6C4AB}">
      <dgm:prSet/>
      <dgm:spPr/>
      <dgm:t>
        <a:bodyPr/>
        <a:lstStyle/>
        <a:p>
          <a:endParaRPr lang="fr-FR"/>
        </a:p>
      </dgm:t>
    </dgm:pt>
    <dgm:pt modelId="{D68CBF1C-3F2B-0746-820E-0E462D611AFF}" type="sibTrans" cxnId="{B268A1F8-3858-FE47-9E66-CDAB5AD6C4AB}">
      <dgm:prSet/>
      <dgm:spPr/>
      <dgm:t>
        <a:bodyPr/>
        <a:lstStyle/>
        <a:p>
          <a:endParaRPr lang="fr-FR"/>
        </a:p>
      </dgm:t>
    </dgm:pt>
    <dgm:pt modelId="{0C690D5A-F659-EF43-9636-B6981A5E7EC2}">
      <dgm:prSet phldrT="[Texte]"/>
      <dgm:spPr/>
      <dgm:t>
        <a:bodyPr/>
        <a:lstStyle/>
        <a:p>
          <a:r>
            <a:rPr lang="fr-FR" dirty="0"/>
            <a:t>INTERMÉDIAIRE-BUT2</a:t>
          </a:r>
        </a:p>
      </dgm:t>
    </dgm:pt>
    <dgm:pt modelId="{D336D5D6-3206-FD4D-A5AA-04CF22946BC3}" type="parTrans" cxnId="{001A25A6-8147-3243-8B7D-2D916DA89F72}">
      <dgm:prSet/>
      <dgm:spPr/>
      <dgm:t>
        <a:bodyPr/>
        <a:lstStyle/>
        <a:p>
          <a:endParaRPr lang="fr-FR"/>
        </a:p>
      </dgm:t>
    </dgm:pt>
    <dgm:pt modelId="{45311FC9-577B-2549-8F6E-11CBA4803E79}" type="sibTrans" cxnId="{001A25A6-8147-3243-8B7D-2D916DA89F72}">
      <dgm:prSet/>
      <dgm:spPr/>
      <dgm:t>
        <a:bodyPr/>
        <a:lstStyle/>
        <a:p>
          <a:endParaRPr lang="fr-FR"/>
        </a:p>
      </dgm:t>
    </dgm:pt>
    <dgm:pt modelId="{22C5AD27-3AB4-834B-860D-388FF3313394}">
      <dgm:prSet phldrT="[Texte]"/>
      <dgm:spPr/>
      <dgm:t>
        <a:bodyPr/>
        <a:lstStyle/>
        <a:p>
          <a:r>
            <a:rPr lang="fr-FR" dirty="0"/>
            <a:t>ENCADREMENT R</a:t>
          </a:r>
          <a:r>
            <a:rPr lang="fr-FR" dirty="0">
              <a:latin typeface="+mn-lt"/>
            </a:rPr>
            <a:t>É</a:t>
          </a:r>
          <a:r>
            <a:rPr lang="fr-FR" dirty="0"/>
            <a:t>DUIT</a:t>
          </a:r>
        </a:p>
      </dgm:t>
    </dgm:pt>
    <dgm:pt modelId="{0A3A238C-B056-EC42-A82B-B9F61C156FB5}" type="parTrans" cxnId="{0C2DD369-D9EF-DF48-BFFD-ACE750581878}">
      <dgm:prSet/>
      <dgm:spPr/>
      <dgm:t>
        <a:bodyPr/>
        <a:lstStyle/>
        <a:p>
          <a:endParaRPr lang="fr-FR"/>
        </a:p>
      </dgm:t>
    </dgm:pt>
    <dgm:pt modelId="{EE54208C-3F96-5F46-A761-DB69962EE9B8}" type="sibTrans" cxnId="{0C2DD369-D9EF-DF48-BFFD-ACE750581878}">
      <dgm:prSet/>
      <dgm:spPr/>
      <dgm:t>
        <a:bodyPr/>
        <a:lstStyle/>
        <a:p>
          <a:endParaRPr lang="fr-FR"/>
        </a:p>
      </dgm:t>
    </dgm:pt>
    <dgm:pt modelId="{67F4CEA5-6B23-944E-A5DA-28AC91714BE3}" type="pres">
      <dgm:prSet presAssocID="{A7FF8272-6B51-B846-9A21-E9EB320AD1FE}" presName="Name0" presStyleCnt="0">
        <dgm:presLayoutVars>
          <dgm:dir/>
          <dgm:animLvl val="lvl"/>
          <dgm:resizeHandles val="exact"/>
        </dgm:presLayoutVars>
      </dgm:prSet>
      <dgm:spPr/>
    </dgm:pt>
    <dgm:pt modelId="{51B037DB-CAAC-1341-9366-87B6184E0F92}" type="pres">
      <dgm:prSet presAssocID="{42EC004A-8A05-8746-A573-A43F53C855EF}" presName="boxAndChildren" presStyleCnt="0"/>
      <dgm:spPr/>
    </dgm:pt>
    <dgm:pt modelId="{097369D4-4614-A04D-BC2F-D5F33E9BF11A}" type="pres">
      <dgm:prSet presAssocID="{42EC004A-8A05-8746-A573-A43F53C855EF}" presName="parentTextBox" presStyleLbl="node1" presStyleIdx="0" presStyleCnt="3"/>
      <dgm:spPr/>
    </dgm:pt>
    <dgm:pt modelId="{A55C0E6A-C937-764C-A4F6-C2473B01F53A}" type="pres">
      <dgm:prSet presAssocID="{42EC004A-8A05-8746-A573-A43F53C855EF}" presName="entireBox" presStyleLbl="node1" presStyleIdx="0" presStyleCnt="3" custLinFactNeighborX="-2941" custLinFactNeighborY="3285"/>
      <dgm:spPr/>
    </dgm:pt>
    <dgm:pt modelId="{6A407F08-425D-5C4D-8A8F-0DF9BC64246E}" type="pres">
      <dgm:prSet presAssocID="{42EC004A-8A05-8746-A573-A43F53C855EF}" presName="descendantBox" presStyleCnt="0"/>
      <dgm:spPr/>
    </dgm:pt>
    <dgm:pt modelId="{EDE56AAA-2F7C-5C4A-8581-45045E0AFA9E}" type="pres">
      <dgm:prSet presAssocID="{F708A49F-E767-A343-BE0B-0F13569DF7C5}" presName="childTextBox" presStyleLbl="fgAccFollowNode1" presStyleIdx="0" presStyleCnt="3">
        <dgm:presLayoutVars>
          <dgm:bulletEnabled val="1"/>
        </dgm:presLayoutVars>
      </dgm:prSet>
      <dgm:spPr/>
    </dgm:pt>
    <dgm:pt modelId="{C53B10B2-A74A-CC45-80A0-5116D699F963}" type="pres">
      <dgm:prSet presAssocID="{45311FC9-577B-2549-8F6E-11CBA4803E79}" presName="sp" presStyleCnt="0"/>
      <dgm:spPr/>
    </dgm:pt>
    <dgm:pt modelId="{B254B378-A090-324A-9836-0820ADBEE22B}" type="pres">
      <dgm:prSet presAssocID="{0C690D5A-F659-EF43-9636-B6981A5E7EC2}" presName="arrowAndChildren" presStyleCnt="0"/>
      <dgm:spPr/>
    </dgm:pt>
    <dgm:pt modelId="{817AFFF4-4F92-BC42-997F-820F1026D061}" type="pres">
      <dgm:prSet presAssocID="{0C690D5A-F659-EF43-9636-B6981A5E7EC2}" presName="parentTextArrow" presStyleLbl="node1" presStyleIdx="0" presStyleCnt="3"/>
      <dgm:spPr/>
    </dgm:pt>
    <dgm:pt modelId="{B0FECDBB-DBC6-6E40-B4A6-A1071CFC7653}" type="pres">
      <dgm:prSet presAssocID="{0C690D5A-F659-EF43-9636-B6981A5E7EC2}" presName="arrow" presStyleLbl="node1" presStyleIdx="1" presStyleCnt="3" custLinFactNeighborX="-1880" custLinFactNeighborY="2122"/>
      <dgm:spPr/>
    </dgm:pt>
    <dgm:pt modelId="{FA05C702-2202-AD48-8DE0-BBD023BE1352}" type="pres">
      <dgm:prSet presAssocID="{0C690D5A-F659-EF43-9636-B6981A5E7EC2}" presName="descendantArrow" presStyleCnt="0"/>
      <dgm:spPr/>
    </dgm:pt>
    <dgm:pt modelId="{34738DC3-6B14-B748-909E-7F241D58366C}" type="pres">
      <dgm:prSet presAssocID="{22C5AD27-3AB4-834B-860D-388FF3313394}" presName="childTextArrow" presStyleLbl="fgAccFollowNode1" presStyleIdx="1" presStyleCnt="3">
        <dgm:presLayoutVars>
          <dgm:bulletEnabled val="1"/>
        </dgm:presLayoutVars>
      </dgm:prSet>
      <dgm:spPr/>
    </dgm:pt>
    <dgm:pt modelId="{BBD04DC1-00B2-4045-86CF-576DB2755EEE}" type="pres">
      <dgm:prSet presAssocID="{99A20B5C-26CC-2246-BAF5-AE7DBDFAEF9E}" presName="sp" presStyleCnt="0"/>
      <dgm:spPr/>
    </dgm:pt>
    <dgm:pt modelId="{B75C9701-E7EB-EA4D-8757-518CFBFD6025}" type="pres">
      <dgm:prSet presAssocID="{66E61D96-6B25-5342-A1DB-8E12ECD96AD2}" presName="arrowAndChildren" presStyleCnt="0"/>
      <dgm:spPr/>
    </dgm:pt>
    <dgm:pt modelId="{647EAEB3-1EDD-6C4F-8802-1F4E8D88361C}" type="pres">
      <dgm:prSet presAssocID="{66E61D96-6B25-5342-A1DB-8E12ECD96AD2}" presName="parentTextArrow" presStyleLbl="node1" presStyleIdx="1" presStyleCnt="3"/>
      <dgm:spPr/>
    </dgm:pt>
    <dgm:pt modelId="{1B72BE9C-FF11-9548-AF34-886A94ED40F3}" type="pres">
      <dgm:prSet presAssocID="{66E61D96-6B25-5342-A1DB-8E12ECD96AD2}" presName="arrow" presStyleLbl="node1" presStyleIdx="2" presStyleCnt="3" custLinFactNeighborX="-2941" custLinFactNeighborY="-34372"/>
      <dgm:spPr/>
    </dgm:pt>
    <dgm:pt modelId="{412708B5-C644-CA49-B197-BF4CAA1C39F3}" type="pres">
      <dgm:prSet presAssocID="{66E61D96-6B25-5342-A1DB-8E12ECD96AD2}" presName="descendantArrow" presStyleCnt="0"/>
      <dgm:spPr/>
    </dgm:pt>
    <dgm:pt modelId="{4BE20F6E-F4B6-EA4D-BA63-25CB5B7CEDC7}" type="pres">
      <dgm:prSet presAssocID="{8F65580A-A4D0-A148-B7EB-655723160FD6}" presName="childTextArrow" presStyleLbl="fgAccFollowNode1" presStyleIdx="2" presStyleCnt="3" custLinFactNeighborX="-5882" custLinFactNeighborY="-9460">
        <dgm:presLayoutVars>
          <dgm:bulletEnabled val="1"/>
        </dgm:presLayoutVars>
      </dgm:prSet>
      <dgm:spPr/>
    </dgm:pt>
  </dgm:ptLst>
  <dgm:cxnLst>
    <dgm:cxn modelId="{EB039901-3466-9E48-AABC-E05F5F60C49D}" type="presOf" srcId="{0C690D5A-F659-EF43-9636-B6981A5E7EC2}" destId="{817AFFF4-4F92-BC42-997F-820F1026D061}" srcOrd="0" destOrd="0" presId="urn:microsoft.com/office/officeart/2005/8/layout/process4"/>
    <dgm:cxn modelId="{CD5C6315-532E-8042-AAFC-92E9A16980F5}" type="presOf" srcId="{8F65580A-A4D0-A148-B7EB-655723160FD6}" destId="{4BE20F6E-F4B6-EA4D-BA63-25CB5B7CEDC7}" srcOrd="0" destOrd="0" presId="urn:microsoft.com/office/officeart/2005/8/layout/process4"/>
    <dgm:cxn modelId="{DA2D641F-8500-2C4C-95A8-4A5C5A797F8D}" type="presOf" srcId="{0C690D5A-F659-EF43-9636-B6981A5E7EC2}" destId="{B0FECDBB-DBC6-6E40-B4A6-A1071CFC7653}" srcOrd="1" destOrd="0" presId="urn:microsoft.com/office/officeart/2005/8/layout/process4"/>
    <dgm:cxn modelId="{EA8EC446-32AE-4B43-8E2E-E55B7F8DA3AE}" type="presOf" srcId="{66E61D96-6B25-5342-A1DB-8E12ECD96AD2}" destId="{647EAEB3-1EDD-6C4F-8802-1F4E8D88361C}" srcOrd="0" destOrd="0" presId="urn:microsoft.com/office/officeart/2005/8/layout/process4"/>
    <dgm:cxn modelId="{0C2DD369-D9EF-DF48-BFFD-ACE750581878}" srcId="{0C690D5A-F659-EF43-9636-B6981A5E7EC2}" destId="{22C5AD27-3AB4-834B-860D-388FF3313394}" srcOrd="0" destOrd="0" parTransId="{0A3A238C-B056-EC42-A82B-B9F61C156FB5}" sibTransId="{EE54208C-3F96-5F46-A761-DB69962EE9B8}"/>
    <dgm:cxn modelId="{2DE3F350-21FA-974C-8959-4757A052A304}" srcId="{A7FF8272-6B51-B846-9A21-E9EB320AD1FE}" destId="{42EC004A-8A05-8746-A573-A43F53C855EF}" srcOrd="2" destOrd="0" parTransId="{76B97E07-CCEE-2042-BD59-E4B1943219AD}" sibTransId="{4F928FB6-9BAF-D941-B92B-ED71B2C1B1D2}"/>
    <dgm:cxn modelId="{38C9F954-B099-7243-9855-8E5D72743350}" srcId="{66E61D96-6B25-5342-A1DB-8E12ECD96AD2}" destId="{8F65580A-A4D0-A148-B7EB-655723160FD6}" srcOrd="0" destOrd="0" parTransId="{3D69A757-3A36-6647-84A1-F7FE7DC97BB8}" sibTransId="{F238C917-F3E0-6B47-A8CF-ED23690A84FA}"/>
    <dgm:cxn modelId="{40FEA656-209F-3642-929F-4CB894DB479F}" type="presOf" srcId="{22C5AD27-3AB4-834B-860D-388FF3313394}" destId="{34738DC3-6B14-B748-909E-7F241D58366C}" srcOrd="0" destOrd="0" presId="urn:microsoft.com/office/officeart/2005/8/layout/process4"/>
    <dgm:cxn modelId="{BAE2628A-898D-EB43-9708-4B00291C0CA7}" type="presOf" srcId="{A7FF8272-6B51-B846-9A21-E9EB320AD1FE}" destId="{67F4CEA5-6B23-944E-A5DA-28AC91714BE3}" srcOrd="0" destOrd="0" presId="urn:microsoft.com/office/officeart/2005/8/layout/process4"/>
    <dgm:cxn modelId="{CCC1E68B-5161-B345-98C8-A1BFBDD429DB}" type="presOf" srcId="{42EC004A-8A05-8746-A573-A43F53C855EF}" destId="{A55C0E6A-C937-764C-A4F6-C2473B01F53A}" srcOrd="1" destOrd="0" presId="urn:microsoft.com/office/officeart/2005/8/layout/process4"/>
    <dgm:cxn modelId="{F4047D8D-46B3-2143-B766-C30047440E29}" srcId="{A7FF8272-6B51-B846-9A21-E9EB320AD1FE}" destId="{66E61D96-6B25-5342-A1DB-8E12ECD96AD2}" srcOrd="0" destOrd="0" parTransId="{99C0DBD3-F4B6-174D-865A-AFE27C86643A}" sibTransId="{99A20B5C-26CC-2246-BAF5-AE7DBDFAEF9E}"/>
    <dgm:cxn modelId="{001A25A6-8147-3243-8B7D-2D916DA89F72}" srcId="{A7FF8272-6B51-B846-9A21-E9EB320AD1FE}" destId="{0C690D5A-F659-EF43-9636-B6981A5E7EC2}" srcOrd="1" destOrd="0" parTransId="{D336D5D6-3206-FD4D-A5AA-04CF22946BC3}" sibTransId="{45311FC9-577B-2549-8F6E-11CBA4803E79}"/>
    <dgm:cxn modelId="{EB010BC3-0369-E84E-B32C-0B9355AC6C8A}" type="presOf" srcId="{F708A49F-E767-A343-BE0B-0F13569DF7C5}" destId="{EDE56AAA-2F7C-5C4A-8581-45045E0AFA9E}" srcOrd="0" destOrd="0" presId="urn:microsoft.com/office/officeart/2005/8/layout/process4"/>
    <dgm:cxn modelId="{983193C7-C88D-B44C-8882-17139EA0BC48}" type="presOf" srcId="{42EC004A-8A05-8746-A573-A43F53C855EF}" destId="{097369D4-4614-A04D-BC2F-D5F33E9BF11A}" srcOrd="0" destOrd="0" presId="urn:microsoft.com/office/officeart/2005/8/layout/process4"/>
    <dgm:cxn modelId="{B268A1F8-3858-FE47-9E66-CDAB5AD6C4AB}" srcId="{42EC004A-8A05-8746-A573-A43F53C855EF}" destId="{F708A49F-E767-A343-BE0B-0F13569DF7C5}" srcOrd="0" destOrd="0" parTransId="{62C057AE-A2F7-2742-B19B-620E9EA2FD5A}" sibTransId="{D68CBF1C-3F2B-0746-820E-0E462D611AFF}"/>
    <dgm:cxn modelId="{34F0D1FC-8A98-674F-B514-42E9903CD512}" type="presOf" srcId="{66E61D96-6B25-5342-A1DB-8E12ECD96AD2}" destId="{1B72BE9C-FF11-9548-AF34-886A94ED40F3}" srcOrd="1" destOrd="0" presId="urn:microsoft.com/office/officeart/2005/8/layout/process4"/>
    <dgm:cxn modelId="{3EF07073-3A85-C04E-8799-9694DB5E60C2}" type="presParOf" srcId="{67F4CEA5-6B23-944E-A5DA-28AC91714BE3}" destId="{51B037DB-CAAC-1341-9366-87B6184E0F92}" srcOrd="0" destOrd="0" presId="urn:microsoft.com/office/officeart/2005/8/layout/process4"/>
    <dgm:cxn modelId="{5C72E5AC-C4BE-434A-B733-D5823C7EC900}" type="presParOf" srcId="{51B037DB-CAAC-1341-9366-87B6184E0F92}" destId="{097369D4-4614-A04D-BC2F-D5F33E9BF11A}" srcOrd="0" destOrd="0" presId="urn:microsoft.com/office/officeart/2005/8/layout/process4"/>
    <dgm:cxn modelId="{4D3F5D04-9136-AA45-9985-A7A1AC558CC0}" type="presParOf" srcId="{51B037DB-CAAC-1341-9366-87B6184E0F92}" destId="{A55C0E6A-C937-764C-A4F6-C2473B01F53A}" srcOrd="1" destOrd="0" presId="urn:microsoft.com/office/officeart/2005/8/layout/process4"/>
    <dgm:cxn modelId="{DC72CD1A-0B46-A941-8B70-837F82B8FC1D}" type="presParOf" srcId="{51B037DB-CAAC-1341-9366-87B6184E0F92}" destId="{6A407F08-425D-5C4D-8A8F-0DF9BC64246E}" srcOrd="2" destOrd="0" presId="urn:microsoft.com/office/officeart/2005/8/layout/process4"/>
    <dgm:cxn modelId="{2CCB4E98-238F-F246-AF50-2A0E098B90FC}" type="presParOf" srcId="{6A407F08-425D-5C4D-8A8F-0DF9BC64246E}" destId="{EDE56AAA-2F7C-5C4A-8581-45045E0AFA9E}" srcOrd="0" destOrd="0" presId="urn:microsoft.com/office/officeart/2005/8/layout/process4"/>
    <dgm:cxn modelId="{7204D805-E37C-9D4A-B326-009F3A9672EC}" type="presParOf" srcId="{67F4CEA5-6B23-944E-A5DA-28AC91714BE3}" destId="{C53B10B2-A74A-CC45-80A0-5116D699F963}" srcOrd="1" destOrd="0" presId="urn:microsoft.com/office/officeart/2005/8/layout/process4"/>
    <dgm:cxn modelId="{0AAC82F5-D581-5D47-8539-2C31BD5C2549}" type="presParOf" srcId="{67F4CEA5-6B23-944E-A5DA-28AC91714BE3}" destId="{B254B378-A090-324A-9836-0820ADBEE22B}" srcOrd="2" destOrd="0" presId="urn:microsoft.com/office/officeart/2005/8/layout/process4"/>
    <dgm:cxn modelId="{074A7D93-CDD4-E641-A659-0C4C63EDCED4}" type="presParOf" srcId="{B254B378-A090-324A-9836-0820ADBEE22B}" destId="{817AFFF4-4F92-BC42-997F-820F1026D061}" srcOrd="0" destOrd="0" presId="urn:microsoft.com/office/officeart/2005/8/layout/process4"/>
    <dgm:cxn modelId="{E14557FF-95DD-C94E-8D2B-99FF3EEF1776}" type="presParOf" srcId="{B254B378-A090-324A-9836-0820ADBEE22B}" destId="{B0FECDBB-DBC6-6E40-B4A6-A1071CFC7653}" srcOrd="1" destOrd="0" presId="urn:microsoft.com/office/officeart/2005/8/layout/process4"/>
    <dgm:cxn modelId="{59E01A0C-7D93-0D42-ABF0-DA29EA64CFDB}" type="presParOf" srcId="{B254B378-A090-324A-9836-0820ADBEE22B}" destId="{FA05C702-2202-AD48-8DE0-BBD023BE1352}" srcOrd="2" destOrd="0" presId="urn:microsoft.com/office/officeart/2005/8/layout/process4"/>
    <dgm:cxn modelId="{C7F23097-FE9E-A747-91F2-47976950A2AC}" type="presParOf" srcId="{FA05C702-2202-AD48-8DE0-BBD023BE1352}" destId="{34738DC3-6B14-B748-909E-7F241D58366C}" srcOrd="0" destOrd="0" presId="urn:microsoft.com/office/officeart/2005/8/layout/process4"/>
    <dgm:cxn modelId="{A0846A86-AC4E-834E-B898-ABEC9B13CD26}" type="presParOf" srcId="{67F4CEA5-6B23-944E-A5DA-28AC91714BE3}" destId="{BBD04DC1-00B2-4045-86CF-576DB2755EEE}" srcOrd="3" destOrd="0" presId="urn:microsoft.com/office/officeart/2005/8/layout/process4"/>
    <dgm:cxn modelId="{07E3EA48-CA8E-6A47-9EFB-AF1C83F167C7}" type="presParOf" srcId="{67F4CEA5-6B23-944E-A5DA-28AC91714BE3}" destId="{B75C9701-E7EB-EA4D-8757-518CFBFD6025}" srcOrd="4" destOrd="0" presId="urn:microsoft.com/office/officeart/2005/8/layout/process4"/>
    <dgm:cxn modelId="{4322F49B-E677-8B4E-A8C4-660FA0015DC9}" type="presParOf" srcId="{B75C9701-E7EB-EA4D-8757-518CFBFD6025}" destId="{647EAEB3-1EDD-6C4F-8802-1F4E8D88361C}" srcOrd="0" destOrd="0" presId="urn:microsoft.com/office/officeart/2005/8/layout/process4"/>
    <dgm:cxn modelId="{30B40566-D16B-CD40-B41F-000552E87F3F}" type="presParOf" srcId="{B75C9701-E7EB-EA4D-8757-518CFBFD6025}" destId="{1B72BE9C-FF11-9548-AF34-886A94ED40F3}" srcOrd="1" destOrd="0" presId="urn:microsoft.com/office/officeart/2005/8/layout/process4"/>
    <dgm:cxn modelId="{13DD490A-FB16-FC49-A367-E94858075861}" type="presParOf" srcId="{B75C9701-E7EB-EA4D-8757-518CFBFD6025}" destId="{412708B5-C644-CA49-B197-BF4CAA1C39F3}" srcOrd="2" destOrd="0" presId="urn:microsoft.com/office/officeart/2005/8/layout/process4"/>
    <dgm:cxn modelId="{7F139130-4708-3F43-96F4-C2E6401C74D1}" type="presParOf" srcId="{412708B5-C644-CA49-B197-BF4CAA1C39F3}" destId="{4BE20F6E-F4B6-EA4D-BA63-25CB5B7CED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20CFF932-3149-4B12-B380-CB5425E75980}" type="presOf" srcId="{F5BBCF0D-381E-5F42-A460-F05646D2D233}" destId="{EB2384DA-D52B-8445-BC1E-F63BF39883BC}" srcOrd="0" destOrd="0" presId="urn:microsoft.com/office/officeart/2005/8/layout/hChevron3"/>
    <dgm:cxn modelId="{E19D9570-863F-4DFA-BF8A-1C1951BB22D6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B9CA8AB4-79D7-4172-B038-156100D34926}" type="presOf" srcId="{2ED77F80-5175-BC49-9A82-3FFD0FC64FF3}" destId="{66004AB7-A273-834C-8158-1AFE2342C388}" srcOrd="0" destOrd="0" presId="urn:microsoft.com/office/officeart/2005/8/layout/hChevron3"/>
    <dgm:cxn modelId="{55A2D3CB-05F7-47B2-AD3D-D22AE21AC355}" type="presOf" srcId="{1747EF22-DD4A-114A-8AC8-04FE615C4F76}" destId="{73492650-8855-4E47-96D5-ACBA436CEDD4}" srcOrd="0" destOrd="0" presId="urn:microsoft.com/office/officeart/2005/8/layout/hChevron3"/>
    <dgm:cxn modelId="{E8D42041-D1C5-42C2-8D42-D0F3B2D109D2}" type="presParOf" srcId="{66004AB7-A273-834C-8158-1AFE2342C388}" destId="{7D93C522-18D5-BC43-81ED-783708EE9680}" srcOrd="0" destOrd="0" presId="urn:microsoft.com/office/officeart/2005/8/layout/hChevron3"/>
    <dgm:cxn modelId="{BD76BC4A-A02F-4A62-9419-E4879D42EC39}" type="presParOf" srcId="{66004AB7-A273-834C-8158-1AFE2342C388}" destId="{791BCF01-7E2B-974B-987E-0CEEFD14E515}" srcOrd="1" destOrd="0" presId="urn:microsoft.com/office/officeart/2005/8/layout/hChevron3"/>
    <dgm:cxn modelId="{BEE89AB8-C849-4816-9764-2EA98747FD6E}" type="presParOf" srcId="{66004AB7-A273-834C-8158-1AFE2342C388}" destId="{73492650-8855-4E47-96D5-ACBA436CEDD4}" srcOrd="2" destOrd="0" presId="urn:microsoft.com/office/officeart/2005/8/layout/hChevron3"/>
    <dgm:cxn modelId="{1EDC4E7F-3F98-490D-94A4-788AA8F48234}" type="presParOf" srcId="{66004AB7-A273-834C-8158-1AFE2342C388}" destId="{124E32F6-5759-1242-9F5F-10280775A237}" srcOrd="3" destOrd="0" presId="urn:microsoft.com/office/officeart/2005/8/layout/hChevron3"/>
    <dgm:cxn modelId="{1D2418F8-B51B-41A4-A804-77FDF5E62636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BC0E3314-56AB-4C07-A0C2-0824D39A6C13}" type="presOf" srcId="{1747EF22-DD4A-114A-8AC8-04FE615C4F76}" destId="{73492650-8855-4E47-96D5-ACBA436CEDD4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9AC7A66E-93A2-4C84-A3EF-9DB7D0EC7B33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7BC0E9AD-DBEA-40AD-83AA-2A864A75F0D4}" type="presOf" srcId="{2ED77F80-5175-BC49-9A82-3FFD0FC64FF3}" destId="{66004AB7-A273-834C-8158-1AFE2342C388}" srcOrd="0" destOrd="0" presId="urn:microsoft.com/office/officeart/2005/8/layout/hChevron3"/>
    <dgm:cxn modelId="{712E25C4-48F4-4E2C-953E-5C9A3EDD349C}" type="presOf" srcId="{F5BBCF0D-381E-5F42-A460-F05646D2D233}" destId="{EB2384DA-D52B-8445-BC1E-F63BF39883BC}" srcOrd="0" destOrd="0" presId="urn:microsoft.com/office/officeart/2005/8/layout/hChevron3"/>
    <dgm:cxn modelId="{A3A5D04A-1116-4EA6-B26A-6F46C709E9B8}" type="presParOf" srcId="{66004AB7-A273-834C-8158-1AFE2342C388}" destId="{7D93C522-18D5-BC43-81ED-783708EE9680}" srcOrd="0" destOrd="0" presId="urn:microsoft.com/office/officeart/2005/8/layout/hChevron3"/>
    <dgm:cxn modelId="{5D03FA6D-D4EB-4C5F-85A3-982B106709EB}" type="presParOf" srcId="{66004AB7-A273-834C-8158-1AFE2342C388}" destId="{791BCF01-7E2B-974B-987E-0CEEFD14E515}" srcOrd="1" destOrd="0" presId="urn:microsoft.com/office/officeart/2005/8/layout/hChevron3"/>
    <dgm:cxn modelId="{EFE42A9C-6A56-4EF9-B4A1-2E812DB98DB0}" type="presParOf" srcId="{66004AB7-A273-834C-8158-1AFE2342C388}" destId="{73492650-8855-4E47-96D5-ACBA436CEDD4}" srcOrd="2" destOrd="0" presId="urn:microsoft.com/office/officeart/2005/8/layout/hChevron3"/>
    <dgm:cxn modelId="{49AD3645-D56F-44AA-8F74-038BAA4251ED}" type="presParOf" srcId="{66004AB7-A273-834C-8158-1AFE2342C388}" destId="{124E32F6-5759-1242-9F5F-10280775A237}" srcOrd="3" destOrd="0" presId="urn:microsoft.com/office/officeart/2005/8/layout/hChevron3"/>
    <dgm:cxn modelId="{CDBC24F1-F6DE-49A4-9408-BB41D8D810DA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D77F80-5175-BC49-9A82-3FFD0FC64FF3}" type="doc">
      <dgm:prSet loTypeId="urn:microsoft.com/office/officeart/2005/8/layout/hChevron3" loCatId="" qsTypeId="urn:microsoft.com/office/officeart/2005/8/quickstyle/3D7" qsCatId="3D" csTypeId="urn:microsoft.com/office/officeart/2005/8/colors/accent1_2" csCatId="accent1" phldr="1"/>
      <dgm:spPr/>
    </dgm:pt>
    <dgm:pt modelId="{1F89DA0E-324E-6443-A435-B6849C2C4CC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1.Le BUT</a:t>
          </a:r>
        </a:p>
      </dgm:t>
    </dgm:pt>
    <dgm:pt modelId="{59C2F1A2-3DF0-9144-B084-A3C911A067E7}" type="parTrans" cxnId="{D3799816-E4C3-0449-A728-4FBCCA681E8B}">
      <dgm:prSet/>
      <dgm:spPr/>
      <dgm:t>
        <a:bodyPr/>
        <a:lstStyle/>
        <a:p>
          <a:endParaRPr lang="fr-FR"/>
        </a:p>
      </dgm:t>
    </dgm:pt>
    <dgm:pt modelId="{961F4323-7F98-5A45-ACC0-31E37FD3EFAE}" type="sibTrans" cxnId="{D3799816-E4C3-0449-A728-4FBCCA681E8B}">
      <dgm:prSet/>
      <dgm:spPr/>
      <dgm:t>
        <a:bodyPr/>
        <a:lstStyle/>
        <a:p>
          <a:endParaRPr lang="fr-FR"/>
        </a:p>
      </dgm:t>
    </dgm:pt>
    <dgm:pt modelId="{1747EF22-DD4A-114A-8AC8-04FE615C4F76}">
      <dgm:prSet phldrT="[Texte]" custT="1"/>
      <dgm:spPr/>
      <dgm:t>
        <a:bodyPr/>
        <a:lstStyle/>
        <a:p>
          <a:r>
            <a:rPr lang="fr-FR" sz="2400" dirty="0"/>
            <a:t>2.Les parcours</a:t>
          </a:r>
        </a:p>
      </dgm:t>
    </dgm:pt>
    <dgm:pt modelId="{E4FBA347-AB34-214C-AA2E-450EEA3D0D65}" type="parTrans" cxnId="{E67335A4-6124-D449-8B36-F7011041C5E7}">
      <dgm:prSet/>
      <dgm:spPr/>
      <dgm:t>
        <a:bodyPr/>
        <a:lstStyle/>
        <a:p>
          <a:endParaRPr lang="fr-FR"/>
        </a:p>
      </dgm:t>
    </dgm:pt>
    <dgm:pt modelId="{CB42A542-2383-9640-BCE2-77AD074CA6DD}" type="sibTrans" cxnId="{E67335A4-6124-D449-8B36-F7011041C5E7}">
      <dgm:prSet/>
      <dgm:spPr/>
      <dgm:t>
        <a:bodyPr/>
        <a:lstStyle/>
        <a:p>
          <a:endParaRPr lang="fr-FR"/>
        </a:p>
      </dgm:t>
    </dgm:pt>
    <dgm:pt modelId="{F5BBCF0D-381E-5F42-A460-F05646D2D233}">
      <dgm:prSet phldrT="[Texte]" custT="1"/>
      <dgm:spPr/>
      <dgm:t>
        <a:bodyPr/>
        <a:lstStyle/>
        <a:p>
          <a:r>
            <a:rPr lang="fr-FR" sz="2400" dirty="0"/>
            <a:t>3.Les débouchés</a:t>
          </a:r>
        </a:p>
      </dgm:t>
    </dgm:pt>
    <dgm:pt modelId="{ED454D86-4BA3-8A44-8248-493B06E545FD}" type="parTrans" cxnId="{34504F04-A60D-424D-A5E4-8FD35B69E4B1}">
      <dgm:prSet/>
      <dgm:spPr/>
      <dgm:t>
        <a:bodyPr/>
        <a:lstStyle/>
        <a:p>
          <a:endParaRPr lang="fr-FR"/>
        </a:p>
      </dgm:t>
    </dgm:pt>
    <dgm:pt modelId="{0A135DBC-95BD-4C45-A217-F14B9E443DEB}" type="sibTrans" cxnId="{34504F04-A60D-424D-A5E4-8FD35B69E4B1}">
      <dgm:prSet/>
      <dgm:spPr/>
      <dgm:t>
        <a:bodyPr/>
        <a:lstStyle/>
        <a:p>
          <a:endParaRPr lang="fr-FR"/>
        </a:p>
      </dgm:t>
    </dgm:pt>
    <dgm:pt modelId="{66004AB7-A273-834C-8158-1AFE2342C388}" type="pres">
      <dgm:prSet presAssocID="{2ED77F80-5175-BC49-9A82-3FFD0FC64FF3}" presName="Name0" presStyleCnt="0">
        <dgm:presLayoutVars>
          <dgm:dir/>
          <dgm:resizeHandles val="exact"/>
        </dgm:presLayoutVars>
      </dgm:prSet>
      <dgm:spPr/>
    </dgm:pt>
    <dgm:pt modelId="{7D93C522-18D5-BC43-81ED-783708EE9680}" type="pres">
      <dgm:prSet presAssocID="{1F89DA0E-324E-6443-A435-B6849C2C4CCC}" presName="parTxOnly" presStyleLbl="node1" presStyleIdx="0" presStyleCnt="3">
        <dgm:presLayoutVars>
          <dgm:bulletEnabled val="1"/>
        </dgm:presLayoutVars>
      </dgm:prSet>
      <dgm:spPr/>
    </dgm:pt>
    <dgm:pt modelId="{791BCF01-7E2B-974B-987E-0CEEFD14E515}" type="pres">
      <dgm:prSet presAssocID="{961F4323-7F98-5A45-ACC0-31E37FD3EFAE}" presName="parSpace" presStyleCnt="0"/>
      <dgm:spPr/>
    </dgm:pt>
    <dgm:pt modelId="{73492650-8855-4E47-96D5-ACBA436CEDD4}" type="pres">
      <dgm:prSet presAssocID="{1747EF22-DD4A-114A-8AC8-04FE615C4F76}" presName="parTxOnly" presStyleLbl="node1" presStyleIdx="1" presStyleCnt="3">
        <dgm:presLayoutVars>
          <dgm:bulletEnabled val="1"/>
        </dgm:presLayoutVars>
      </dgm:prSet>
      <dgm:spPr/>
    </dgm:pt>
    <dgm:pt modelId="{124E32F6-5759-1242-9F5F-10280775A237}" type="pres">
      <dgm:prSet presAssocID="{CB42A542-2383-9640-BCE2-77AD074CA6DD}" presName="parSpace" presStyleCnt="0"/>
      <dgm:spPr/>
    </dgm:pt>
    <dgm:pt modelId="{EB2384DA-D52B-8445-BC1E-F63BF39883BC}" type="pres">
      <dgm:prSet presAssocID="{F5BBCF0D-381E-5F42-A460-F05646D2D23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4504F04-A60D-424D-A5E4-8FD35B69E4B1}" srcId="{2ED77F80-5175-BC49-9A82-3FFD0FC64FF3}" destId="{F5BBCF0D-381E-5F42-A460-F05646D2D233}" srcOrd="2" destOrd="0" parTransId="{ED454D86-4BA3-8A44-8248-493B06E545FD}" sibTransId="{0A135DBC-95BD-4C45-A217-F14B9E443DEB}"/>
    <dgm:cxn modelId="{BC11F715-FB61-478A-91DC-7B844D25EA2B}" type="presOf" srcId="{F5BBCF0D-381E-5F42-A460-F05646D2D233}" destId="{EB2384DA-D52B-8445-BC1E-F63BF39883BC}" srcOrd="0" destOrd="0" presId="urn:microsoft.com/office/officeart/2005/8/layout/hChevron3"/>
    <dgm:cxn modelId="{D3799816-E4C3-0449-A728-4FBCCA681E8B}" srcId="{2ED77F80-5175-BC49-9A82-3FFD0FC64FF3}" destId="{1F89DA0E-324E-6443-A435-B6849C2C4CCC}" srcOrd="0" destOrd="0" parTransId="{59C2F1A2-3DF0-9144-B084-A3C911A067E7}" sibTransId="{961F4323-7F98-5A45-ACC0-31E37FD3EFAE}"/>
    <dgm:cxn modelId="{83AE3472-E2A3-453B-A85E-74426ADDB3BF}" type="presOf" srcId="{1F89DA0E-324E-6443-A435-B6849C2C4CCC}" destId="{7D93C522-18D5-BC43-81ED-783708EE9680}" srcOrd="0" destOrd="0" presId="urn:microsoft.com/office/officeart/2005/8/layout/hChevron3"/>
    <dgm:cxn modelId="{E67335A4-6124-D449-8B36-F7011041C5E7}" srcId="{2ED77F80-5175-BC49-9A82-3FFD0FC64FF3}" destId="{1747EF22-DD4A-114A-8AC8-04FE615C4F76}" srcOrd="1" destOrd="0" parTransId="{E4FBA347-AB34-214C-AA2E-450EEA3D0D65}" sibTransId="{CB42A542-2383-9640-BCE2-77AD074CA6DD}"/>
    <dgm:cxn modelId="{946E18A6-E31F-473F-BA4B-CEF7823EE0DC}" type="presOf" srcId="{2ED77F80-5175-BC49-9A82-3FFD0FC64FF3}" destId="{66004AB7-A273-834C-8158-1AFE2342C388}" srcOrd="0" destOrd="0" presId="urn:microsoft.com/office/officeart/2005/8/layout/hChevron3"/>
    <dgm:cxn modelId="{902302C3-0CF8-4078-9B38-59E76E3C5E7F}" type="presOf" srcId="{1747EF22-DD4A-114A-8AC8-04FE615C4F76}" destId="{73492650-8855-4E47-96D5-ACBA436CEDD4}" srcOrd="0" destOrd="0" presId="urn:microsoft.com/office/officeart/2005/8/layout/hChevron3"/>
    <dgm:cxn modelId="{C79D8CD4-AC08-4DE6-A946-0BFC5568BC66}" type="presParOf" srcId="{66004AB7-A273-834C-8158-1AFE2342C388}" destId="{7D93C522-18D5-BC43-81ED-783708EE9680}" srcOrd="0" destOrd="0" presId="urn:microsoft.com/office/officeart/2005/8/layout/hChevron3"/>
    <dgm:cxn modelId="{4AC05976-BE2E-4961-B506-C4B905691C8B}" type="presParOf" srcId="{66004AB7-A273-834C-8158-1AFE2342C388}" destId="{791BCF01-7E2B-974B-987E-0CEEFD14E515}" srcOrd="1" destOrd="0" presId="urn:microsoft.com/office/officeart/2005/8/layout/hChevron3"/>
    <dgm:cxn modelId="{BED029ED-6AE7-4557-B3DD-10FA53F415B8}" type="presParOf" srcId="{66004AB7-A273-834C-8158-1AFE2342C388}" destId="{73492650-8855-4E47-96D5-ACBA436CEDD4}" srcOrd="2" destOrd="0" presId="urn:microsoft.com/office/officeart/2005/8/layout/hChevron3"/>
    <dgm:cxn modelId="{82C05AC7-8917-4259-A356-03376DE3A701}" type="presParOf" srcId="{66004AB7-A273-834C-8158-1AFE2342C388}" destId="{124E32F6-5759-1242-9F5F-10280775A237}" srcOrd="3" destOrd="0" presId="urn:microsoft.com/office/officeart/2005/8/layout/hChevron3"/>
    <dgm:cxn modelId="{DD21598F-63D2-4CA0-8DD5-B612AE4D3DFA}" type="presParOf" srcId="{66004AB7-A273-834C-8158-1AFE2342C388}" destId="{EB2384DA-D52B-8445-BC1E-F63BF39883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0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0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693E2-EB40-4040-A426-17BDFC09A9C4}">
      <dsp:nvSpPr>
        <dsp:cNvPr id="0" name=""/>
        <dsp:cNvSpPr/>
      </dsp:nvSpPr>
      <dsp:spPr>
        <a:xfrm>
          <a:off x="0" y="0"/>
          <a:ext cx="6336703" cy="9229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65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Semestre 1</a:t>
          </a:r>
        </a:p>
      </dsp:txBody>
      <dsp:txXfrm>
        <a:off x="0" y="230735"/>
        <a:ext cx="6105968" cy="461470"/>
      </dsp:txXfrm>
    </dsp:sp>
    <dsp:sp modelId="{BEBFCE34-AC76-4BBF-B2A7-FCA58A9BCDEA}">
      <dsp:nvSpPr>
        <dsp:cNvPr id="0" name=""/>
        <dsp:cNvSpPr/>
      </dsp:nvSpPr>
      <dsp:spPr>
        <a:xfrm>
          <a:off x="0" y="735305"/>
          <a:ext cx="2927557" cy="2060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1.1. </a:t>
          </a:r>
          <a:r>
            <a:rPr lang="fr-FR" sz="1400" kern="1200" dirty="0"/>
            <a:t>Analyse de produit grand public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1.2. </a:t>
          </a:r>
          <a:r>
            <a:rPr lang="fr-FR" sz="1400" kern="1200" dirty="0"/>
            <a:t>Modification d’un système mécanique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1.3. </a:t>
          </a:r>
          <a:r>
            <a:rPr lang="fr-FR" sz="1400" kern="1200" dirty="0"/>
            <a:t>De la maquette numérique au prototype physique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1.4. </a:t>
          </a:r>
          <a:r>
            <a:rPr lang="fr-FR" sz="1400" kern="1200" dirty="0"/>
            <a:t>Découverte des métiers</a:t>
          </a:r>
        </a:p>
      </dsp:txBody>
      <dsp:txXfrm>
        <a:off x="0" y="735305"/>
        <a:ext cx="2927557" cy="2060052"/>
      </dsp:txXfrm>
    </dsp:sp>
    <dsp:sp modelId="{B9258115-FC1F-4910-950A-942861623DAF}">
      <dsp:nvSpPr>
        <dsp:cNvPr id="0" name=""/>
        <dsp:cNvSpPr/>
      </dsp:nvSpPr>
      <dsp:spPr>
        <a:xfrm>
          <a:off x="2927557" y="328841"/>
          <a:ext cx="3409146" cy="9229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65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Semestre 2</a:t>
          </a:r>
        </a:p>
      </dsp:txBody>
      <dsp:txXfrm>
        <a:off x="2927557" y="559576"/>
        <a:ext cx="3178411" cy="461470"/>
      </dsp:txXfrm>
    </dsp:sp>
    <dsp:sp modelId="{976850EB-2146-4CB0-94A7-06A214AC9013}">
      <dsp:nvSpPr>
        <dsp:cNvPr id="0" name=""/>
        <dsp:cNvSpPr/>
      </dsp:nvSpPr>
      <dsp:spPr>
        <a:xfrm>
          <a:off x="2927557" y="1042849"/>
          <a:ext cx="2927557" cy="2060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2.1.</a:t>
          </a:r>
          <a:r>
            <a:rPr lang="fr-FR" sz="1400" kern="1200" dirty="0"/>
            <a:t> Spécification des processus d’élaboration d’une pièce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2.2. </a:t>
          </a:r>
          <a:r>
            <a:rPr lang="fr-FR" sz="1400" kern="1200" dirty="0"/>
            <a:t>Robotisation d’une opération de production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2.3.</a:t>
          </a:r>
          <a:r>
            <a:rPr lang="fr-FR" sz="1400" kern="1200" dirty="0"/>
            <a:t> Fabrication d’une pièce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2.4. </a:t>
          </a:r>
          <a:r>
            <a:rPr lang="fr-FR" sz="1400" kern="1200" dirty="0"/>
            <a:t>Pilotage production stabilisée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2.5.</a:t>
          </a:r>
          <a:r>
            <a:rPr lang="fr-FR" sz="1400" kern="1200" dirty="0"/>
            <a:t> Dimensionnement et conception</a:t>
          </a:r>
        </a:p>
      </dsp:txBody>
      <dsp:txXfrm>
        <a:off x="2927557" y="1042849"/>
        <a:ext cx="2927557" cy="2060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0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0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5AAEA-55A2-C14E-8F6C-B8436ABE02B1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FAF620-7555-F441-A894-CDC1EFA109F7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Vie active</a:t>
          </a:r>
        </a:p>
      </dsp:txBody>
      <dsp:txXfrm>
        <a:off x="1359515" y="343515"/>
        <a:ext cx="1466890" cy="1466890"/>
      </dsp:txXfrm>
    </dsp:sp>
    <dsp:sp modelId="{DE562D99-6ADF-E243-96AD-0D7398AC4918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Ecoles d’ingénieurs</a:t>
          </a:r>
        </a:p>
      </dsp:txBody>
      <dsp:txXfrm>
        <a:off x="3269595" y="343515"/>
        <a:ext cx="1466890" cy="1466890"/>
      </dsp:txXfrm>
    </dsp:sp>
    <dsp:sp modelId="{282DAD81-4863-0A48-8A57-59212E01CFA3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Master</a:t>
          </a:r>
        </a:p>
      </dsp:txBody>
      <dsp:txXfrm>
        <a:off x="1359515" y="2253595"/>
        <a:ext cx="1466890" cy="1466890"/>
      </dsp:txXfrm>
    </dsp:sp>
    <dsp:sp modelId="{F1E6B027-2E1C-E54B-8B40-32DB4D6D8A3A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Autres filières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(technico-commerciales)</a:t>
          </a:r>
        </a:p>
      </dsp:txBody>
      <dsp:txXfrm>
        <a:off x="3269595" y="2253595"/>
        <a:ext cx="1466890" cy="14668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41058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9090" y="0"/>
        <a:ext cx="3256618" cy="57606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0746B-C2F6-F349-AA20-56FDE02F73DB}">
      <dsp:nvSpPr>
        <dsp:cNvPr id="0" name=""/>
        <dsp:cNvSpPr/>
      </dsp:nvSpPr>
      <dsp:spPr>
        <a:xfrm>
          <a:off x="940048" y="0"/>
          <a:ext cx="3904208" cy="390420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5481DC-48C5-0349-9317-7383900FBAAD}">
      <dsp:nvSpPr>
        <dsp:cNvPr id="0" name=""/>
        <dsp:cNvSpPr/>
      </dsp:nvSpPr>
      <dsp:spPr>
        <a:xfrm>
          <a:off x="1175798" y="286971"/>
          <a:ext cx="1522641" cy="1522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Cours Magistraux</a:t>
          </a:r>
        </a:p>
      </dsp:txBody>
      <dsp:txXfrm>
        <a:off x="1250127" y="361300"/>
        <a:ext cx="1373983" cy="1373983"/>
      </dsp:txXfrm>
    </dsp:sp>
    <dsp:sp modelId="{0F97DBF9-FBF0-6149-A67B-8CF001DBFCB7}">
      <dsp:nvSpPr>
        <dsp:cNvPr id="0" name=""/>
        <dsp:cNvSpPr/>
      </dsp:nvSpPr>
      <dsp:spPr>
        <a:xfrm>
          <a:off x="2903985" y="288037"/>
          <a:ext cx="1522641" cy="1522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Travaux dirigés</a:t>
          </a:r>
        </a:p>
      </dsp:txBody>
      <dsp:txXfrm>
        <a:off x="2978314" y="362366"/>
        <a:ext cx="1373983" cy="1373983"/>
      </dsp:txXfrm>
    </dsp:sp>
    <dsp:sp modelId="{6C3E9E34-9006-0D40-BF66-C3D8363FB7C3}">
      <dsp:nvSpPr>
        <dsp:cNvPr id="0" name=""/>
        <dsp:cNvSpPr/>
      </dsp:nvSpPr>
      <dsp:spPr>
        <a:xfrm>
          <a:off x="1231907" y="2090453"/>
          <a:ext cx="1522641" cy="1522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Travaux pratiques</a:t>
          </a:r>
        </a:p>
      </dsp:txBody>
      <dsp:txXfrm>
        <a:off x="1306236" y="2164782"/>
        <a:ext cx="1373983" cy="1373983"/>
      </dsp:txXfrm>
    </dsp:sp>
    <dsp:sp modelId="{7CEF5B09-03E2-BA47-AF95-71086D664846}">
      <dsp:nvSpPr>
        <dsp:cNvPr id="0" name=""/>
        <dsp:cNvSpPr/>
      </dsp:nvSpPr>
      <dsp:spPr>
        <a:xfrm>
          <a:off x="2903977" y="2088230"/>
          <a:ext cx="1542359" cy="1522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n-lt"/>
            </a:rPr>
            <a:t>PROJETS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n-lt"/>
            </a:rPr>
            <a:t>SAÉ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+mn-lt"/>
            </a:rPr>
            <a:t>(Situation d’Apprentissage et d’Évaluation)</a:t>
          </a:r>
        </a:p>
      </dsp:txBody>
      <dsp:txXfrm>
        <a:off x="2978306" y="2162559"/>
        <a:ext cx="1393701" cy="1373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C0E6A-C937-764C-A4F6-C2473B01F53A}">
      <dsp:nvSpPr>
        <dsp:cNvPr id="0" name=""/>
        <dsp:cNvSpPr/>
      </dsp:nvSpPr>
      <dsp:spPr>
        <a:xfrm>
          <a:off x="0" y="3090366"/>
          <a:ext cx="2448272" cy="101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COMPÉTENT_BUT3</a:t>
          </a:r>
        </a:p>
      </dsp:txBody>
      <dsp:txXfrm>
        <a:off x="0" y="3090366"/>
        <a:ext cx="2448272" cy="547608"/>
      </dsp:txXfrm>
    </dsp:sp>
    <dsp:sp modelId="{EDE56AAA-2F7C-5C4A-8581-45045E0AFA9E}">
      <dsp:nvSpPr>
        <dsp:cNvPr id="0" name=""/>
        <dsp:cNvSpPr/>
      </dsp:nvSpPr>
      <dsp:spPr>
        <a:xfrm>
          <a:off x="0" y="3616967"/>
          <a:ext cx="2448272" cy="466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AUTONOMIE</a:t>
          </a:r>
        </a:p>
      </dsp:txBody>
      <dsp:txXfrm>
        <a:off x="0" y="3616967"/>
        <a:ext cx="2448272" cy="466481"/>
      </dsp:txXfrm>
    </dsp:sp>
    <dsp:sp modelId="{B0FECDBB-DBC6-6E40-B4A6-A1071CFC7653}">
      <dsp:nvSpPr>
        <dsp:cNvPr id="0" name=""/>
        <dsp:cNvSpPr/>
      </dsp:nvSpPr>
      <dsp:spPr>
        <a:xfrm rot="10800000">
          <a:off x="0" y="1578279"/>
          <a:ext cx="2448272" cy="1559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INTERMÉDIAIRE-BUT2</a:t>
          </a:r>
        </a:p>
      </dsp:txBody>
      <dsp:txXfrm rot="-10800000">
        <a:off x="0" y="1578279"/>
        <a:ext cx="2448272" cy="547443"/>
      </dsp:txXfrm>
    </dsp:sp>
    <dsp:sp modelId="{34738DC3-6B14-B748-909E-7F241D58366C}">
      <dsp:nvSpPr>
        <dsp:cNvPr id="0" name=""/>
        <dsp:cNvSpPr/>
      </dsp:nvSpPr>
      <dsp:spPr>
        <a:xfrm>
          <a:off x="0" y="2092627"/>
          <a:ext cx="2448272" cy="466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ENCADREMENT R</a:t>
          </a:r>
          <a:r>
            <a:rPr lang="fr-FR" sz="1600" kern="1200" dirty="0">
              <a:latin typeface="+mn-lt"/>
            </a:rPr>
            <a:t>É</a:t>
          </a:r>
          <a:r>
            <a:rPr lang="fr-FR" sz="1600" kern="1200" dirty="0"/>
            <a:t>DUIT</a:t>
          </a:r>
        </a:p>
      </dsp:txBody>
      <dsp:txXfrm>
        <a:off x="0" y="2092627"/>
        <a:ext cx="2448272" cy="466341"/>
      </dsp:txXfrm>
    </dsp:sp>
    <dsp:sp modelId="{1B72BE9C-FF11-9548-AF34-886A94ED40F3}">
      <dsp:nvSpPr>
        <dsp:cNvPr id="0" name=""/>
        <dsp:cNvSpPr/>
      </dsp:nvSpPr>
      <dsp:spPr>
        <a:xfrm rot="10800000">
          <a:off x="0" y="0"/>
          <a:ext cx="2448272" cy="1559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NOVICE-BUT1</a:t>
          </a:r>
        </a:p>
      </dsp:txBody>
      <dsp:txXfrm rot="-10800000">
        <a:off x="0" y="0"/>
        <a:ext cx="2448272" cy="547443"/>
      </dsp:txXfrm>
    </dsp:sp>
    <dsp:sp modelId="{4BE20F6E-F4B6-EA4D-BA63-25CB5B7CEDC7}">
      <dsp:nvSpPr>
        <dsp:cNvPr id="0" name=""/>
        <dsp:cNvSpPr/>
      </dsp:nvSpPr>
      <dsp:spPr>
        <a:xfrm>
          <a:off x="0" y="504053"/>
          <a:ext cx="2448272" cy="466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FORT TAUX D’ENCADREMENT</a:t>
          </a:r>
        </a:p>
      </dsp:txBody>
      <dsp:txXfrm>
        <a:off x="0" y="504053"/>
        <a:ext cx="2448272" cy="466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C522-18D5-BC43-81ED-783708EE9680}">
      <dsp:nvSpPr>
        <dsp:cNvPr id="0" name=""/>
        <dsp:cNvSpPr/>
      </dsp:nvSpPr>
      <dsp:spPr>
        <a:xfrm>
          <a:off x="4382" y="0"/>
          <a:ext cx="3832682" cy="576064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1.Le BUT</a:t>
          </a:r>
        </a:p>
      </dsp:txBody>
      <dsp:txXfrm>
        <a:off x="4382" y="0"/>
        <a:ext cx="3688666" cy="576064"/>
      </dsp:txXfrm>
    </dsp:sp>
    <dsp:sp modelId="{73492650-8855-4E47-96D5-ACBA436CEDD4}">
      <dsp:nvSpPr>
        <dsp:cNvPr id="0" name=""/>
        <dsp:cNvSpPr/>
      </dsp:nvSpPr>
      <dsp:spPr>
        <a:xfrm>
          <a:off x="3070529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2.Les parcours</a:t>
          </a:r>
        </a:p>
      </dsp:txBody>
      <dsp:txXfrm>
        <a:off x="3358561" y="0"/>
        <a:ext cx="3256618" cy="576064"/>
      </dsp:txXfrm>
    </dsp:sp>
    <dsp:sp modelId="{EB2384DA-D52B-8445-BC1E-F63BF39883BC}">
      <dsp:nvSpPr>
        <dsp:cNvPr id="0" name=""/>
        <dsp:cNvSpPr/>
      </dsp:nvSpPr>
      <dsp:spPr>
        <a:xfrm>
          <a:off x="6136675" y="0"/>
          <a:ext cx="3832682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3.Les débouchés</a:t>
          </a:r>
        </a:p>
      </dsp:txBody>
      <dsp:txXfrm>
        <a:off x="6424707" y="0"/>
        <a:ext cx="3256618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446EFC-5E97-4385-9DA8-7C88EF814BE8}" type="datetimeFigureOut">
              <a:rPr lang="fr-FR"/>
              <a:pPr>
                <a:defRPr/>
              </a:pPr>
              <a:t>16/01/2026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8F5A40-0A2F-4A25-B4F9-0066A8FC5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86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F5A40-0A2F-4A25-B4F9-0066A8FC5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3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58E6B-269C-4B0B-AE07-7D0F20C744E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43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58E6B-269C-4B0B-AE07-7D0F20C744E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45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cteur droit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59D4-8FDB-481A-9C5E-E4680E462BE4}" type="datetime1">
              <a:rPr lang="fr-FR" smtClean="0"/>
              <a:t>16/01/2026</a:t>
            </a:fld>
            <a:endParaRPr 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6BAF1E-F3C3-4017-81F4-E432509AA3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B303-3EE6-42BB-8176-90E3EB415615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F792-B36C-4A5A-BBFE-8443E17860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lips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lips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9D05F-0828-4B79-A84E-9D5FD4B83F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2956-C41D-4B8D-A673-ADD8272E0855}" type="datetime1">
              <a:rPr lang="fr-FR" smtClean="0"/>
              <a:t>16/01/2026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BD76-064A-4E48-AC3C-6E3D52B4426C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CBF9-BDCC-45BA-8706-6118CAFA67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7E2-BB40-411D-93A0-035A8D16976B}" type="datetime1">
              <a:rPr lang="fr-FR" smtClean="0"/>
              <a:t>16/01/2026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A655988-5437-475A-9DDF-7B4BAA7C44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3C723-A4C0-43AF-AE1A-50D970ACAB4E}" type="datetime1">
              <a:rPr lang="fr-FR" smtClean="0"/>
              <a:t>16/01/2026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3911-967A-46EE-BD61-0C39BDC4D8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cteur droit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lips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B150-4FC2-4C17-8EB9-0918A315F3B8}" type="datetime1">
              <a:rPr lang="fr-FR" smtClean="0"/>
              <a:t>16/01/2026</a:t>
            </a:fld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05B2D4-E1D3-45B9-9D86-7D727BF3CE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FCEB-ABBC-44EE-B00F-3F6CD404C88D}" type="datetime1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46A3-BAB8-487D-881C-6D01FCB1ED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0EE4-EDA6-4AFA-94A0-5D169CDF47EE}" type="datetime1">
              <a:rPr lang="fr-FR" smtClean="0"/>
              <a:t>16/01/2026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37ECAD-0D31-4A8B-A75A-FEFA14B986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B87CE85-26B3-4819-B6D5-F9AA45B2D6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ADA8-04EC-4740-A865-4FB88F89AFAB}" type="datetime1">
              <a:rPr lang="fr-FR" smtClean="0"/>
              <a:t>16/01/2026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F69C-45BB-4D2B-9274-19881B1EF8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C5A6-B311-4207-B118-C950019D9BAC}" type="datetime1">
              <a:rPr lang="fr-FR" smtClean="0"/>
              <a:t>16/01/2026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3584189-4B87-4511-AEA6-BFCC043F1040}" type="datetime1">
              <a:rPr lang="fr-FR" smtClean="0"/>
              <a:t>16/01/2026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DE93F-0A97-4BD9-8990-E8C06F7D53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5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4.jpeg"/><Relationship Id="rId9" Type="http://schemas.microsoft.com/office/2007/relationships/diagramDrawing" Target="../diagrams/drawing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4.xml"/><Relationship Id="rId12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4.xml"/><Relationship Id="rId11" Type="http://schemas.openxmlformats.org/officeDocument/2006/relationships/image" Target="../media/image23.png"/><Relationship Id="rId5" Type="http://schemas.openxmlformats.org/officeDocument/2006/relationships/diagramData" Target="../diagrams/data24.xml"/><Relationship Id="rId10" Type="http://schemas.openxmlformats.org/officeDocument/2006/relationships/image" Target="../media/image22.jfif"/><Relationship Id="rId4" Type="http://schemas.openxmlformats.org/officeDocument/2006/relationships/image" Target="../media/image21.jpeg"/><Relationship Id="rId9" Type="http://schemas.microsoft.com/office/2007/relationships/diagramDrawing" Target="../diagrams/drawin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7.jpeg"/><Relationship Id="rId9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sz="4400" b="1" dirty="0">
                <a:latin typeface="Times New Roman" pitchFamily="18" charset="0"/>
                <a:cs typeface="Times New Roman" pitchFamily="18" charset="0"/>
              </a:rPr>
            </a:br>
            <a:br>
              <a:rPr lang="fr-FR" sz="4400" b="1" dirty="0">
                <a:latin typeface="Times New Roman" pitchFamily="18" charset="0"/>
                <a:cs typeface="Times New Roman" pitchFamily="18" charset="0"/>
              </a:rPr>
            </a:br>
            <a:br>
              <a:rPr lang="fr-FR" sz="4400" b="1" dirty="0">
                <a:latin typeface="Times New Roman" pitchFamily="18" charset="0"/>
                <a:cs typeface="Times New Roman" pitchFamily="18" charset="0"/>
              </a:rPr>
            </a:br>
            <a:br>
              <a:rPr lang="fr-FR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4400" b="1" dirty="0">
                <a:latin typeface="Times New Roman" pitchFamily="18" charset="0"/>
                <a:cs typeface="Times New Roman" pitchFamily="18" charset="0"/>
              </a:rPr>
              <a:t>IUT </a:t>
            </a:r>
            <a:br>
              <a:rPr lang="fr-FR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4400" b="1" dirty="0"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sz="4400" b="1" dirty="0">
                <a:latin typeface="Times New Roman"/>
                <a:cs typeface="Times New Roman"/>
              </a:rPr>
              <a:t>Évry – Val d’Essonne</a:t>
            </a:r>
            <a:br>
              <a:rPr lang="fr-FR" sz="4400" b="1" dirty="0">
                <a:latin typeface="Times New Roman"/>
                <a:cs typeface="Times New Roman"/>
              </a:rPr>
            </a:br>
            <a:endParaRPr lang="fr-FR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3" descr="H:\Logo-Universite-Ev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ZoneTexte 4"/>
          <p:cNvSpPr txBox="1">
            <a:spLocks noChangeArrowheads="1"/>
          </p:cNvSpPr>
          <p:nvPr/>
        </p:nvSpPr>
        <p:spPr bwMode="auto">
          <a:xfrm>
            <a:off x="142875" y="2786063"/>
            <a:ext cx="8858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Département </a:t>
            </a:r>
            <a:br>
              <a:rPr lang="fr-FR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Génie Mécanique &amp; Productique</a:t>
            </a:r>
            <a:br>
              <a:rPr lang="fr-FR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(GMP)</a:t>
            </a:r>
            <a:endParaRPr lang="fr-FR" sz="4000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14341" name="Image 6" descr="Nouveau logo de l'IUT depuis 20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3" y="4804515"/>
            <a:ext cx="4479578" cy="1407342"/>
          </a:xfrm>
          <a:prstGeom prst="rect">
            <a:avLst/>
          </a:prstGeom>
          <a:ln w="88900" cap="sq" cmpd="thickThin">
            <a:solidFill>
              <a:srgbClr val="C84F3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BAF1E-F3C3-4017-81F4-E432509AA32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68" y="88646"/>
            <a:ext cx="8748464" cy="1584176"/>
          </a:xfrm>
        </p:spPr>
        <p:txBody>
          <a:bodyPr/>
          <a:lstStyle/>
          <a:p>
            <a:br>
              <a:rPr lang="fr-FR" sz="2400" dirty="0"/>
            </a:br>
            <a:br>
              <a:rPr lang="fr-FR" sz="2400" dirty="0"/>
            </a:br>
            <a:r>
              <a:rPr lang="fr-FR" sz="2800" dirty="0"/>
              <a:t> </a:t>
            </a: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400" b="1" dirty="0">
                <a:latin typeface="+mn-lt"/>
              </a:rPr>
              <a:t>LES </a:t>
            </a:r>
            <a:r>
              <a:rPr lang="fr-FR" sz="2400" b="1" dirty="0">
                <a:solidFill>
                  <a:srgbClr val="88A1AD"/>
                </a:solidFill>
                <a:latin typeface="+mn-lt"/>
              </a:rPr>
              <a:t>SAÉ (Situations d’Apprentissage et d’Évaluation) adossées aux enseignements dits « ressources »</a:t>
            </a:r>
            <a:br>
              <a:rPr lang="fr-FR" sz="2000" b="1" dirty="0">
                <a:solidFill>
                  <a:schemeClr val="tx1"/>
                </a:solidFill>
                <a:latin typeface="+mn-lt"/>
              </a:rPr>
            </a:br>
            <a:br>
              <a:rPr lang="fr-FR" sz="2000" b="1" dirty="0">
                <a:solidFill>
                  <a:schemeClr val="tx1"/>
                </a:solidFill>
                <a:latin typeface="+mn-lt"/>
              </a:rPr>
            </a:br>
            <a:endParaRPr lang="fr-FR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/>
        </p:nvGraphicFramePr>
        <p:xfrm>
          <a:off x="197768" y="1920269"/>
          <a:ext cx="6336704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23528" y="167282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Ainsi, en BUT 1 </a:t>
            </a:r>
            <a:r>
              <a:rPr lang="fr-FR" dirty="0"/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65351" y="1737231"/>
            <a:ext cx="2380881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accent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/>
              <a:t>enseignements – ressources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/>
              <a:t>lancement de la SA</a:t>
            </a:r>
            <a:r>
              <a:rPr lang="fr-FR" dirty="0">
                <a:latin typeface="Rockwell" panose="02060603020205020403" pitchFamily="18" charset="0"/>
              </a:rPr>
              <a:t>É : enjeux du projet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Rockwell" panose="02060603020205020403" pitchFamily="18" charset="0"/>
              </a:rPr>
              <a:t>TD encadrés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Rockwell" panose="02060603020205020403" pitchFamily="18" charset="0"/>
              </a:rPr>
              <a:t>TD en autonomie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564262" y="4429529"/>
            <a:ext cx="23808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accent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/>
              <a:t>soutenances devant jury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/>
              <a:t>rapports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5168192"/>
            <a:ext cx="53285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dirty="0"/>
              <a:t>600h de Projets </a:t>
            </a:r>
            <a:r>
              <a:rPr lang="fr-FR" dirty="0" err="1"/>
              <a:t>tutorés</a:t>
            </a:r>
            <a:r>
              <a:rPr lang="fr-FR" dirty="0"/>
              <a:t> sur les 3 années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19817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" y="338064"/>
            <a:ext cx="8858250" cy="9917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Un exemple :</a:t>
            </a:r>
            <a:b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SAE 1.4. Organisation structurelle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l’industrie,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 Semestre 1</a:t>
            </a:r>
            <a:b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r-FR" sz="2400" b="1" dirty="0">
              <a:solidFill>
                <a:srgbClr val="88A1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Espace réservé du contenu 2"/>
          <p:cNvSpPr txBox="1">
            <a:spLocks/>
          </p:cNvSpPr>
          <p:nvPr/>
        </p:nvSpPr>
        <p:spPr bwMode="auto">
          <a:xfrm>
            <a:off x="248345" y="1719338"/>
            <a:ext cx="8749605" cy="4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fr-FR" sz="2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19336" y="2195444"/>
            <a:ext cx="8858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interviews de professionnels, collecte de données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19336" y="3106724"/>
            <a:ext cx="8858250" cy="7143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constitution d’une bibliothèque numérique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avec collection de fiches Métiers </a:t>
            </a:r>
            <a:endParaRPr lang="fr-FR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me 8"/>
          <p:cNvGraphicFramePr/>
          <p:nvPr/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ce réservé du contenu 2"/>
          <p:cNvSpPr txBox="1">
            <a:spLocks/>
          </p:cNvSpPr>
          <p:nvPr/>
        </p:nvSpPr>
        <p:spPr>
          <a:xfrm>
            <a:off x="139700" y="4314585"/>
            <a:ext cx="885825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recherches intégrées au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PortFolio</a:t>
            </a:r>
            <a:endParaRPr lang="fr-FR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27026"/>
            <a:ext cx="2457450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1112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3621" cy="712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 ATOUT : L’EXPÉRIENCE EN ENTREPRISE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179512" y="1628800"/>
            <a:ext cx="824554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apprentissage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entreprise  de plusieurs mois : mise en valeur avec le passage au BUT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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24 semaines sur les 3 ans en FI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    possibilité d’opter pour la FA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03176" y="4563711"/>
            <a:ext cx="8946805" cy="65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7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700" b="1" dirty="0">
                <a:solidFill>
                  <a:srgbClr val="C84F32"/>
                </a:solidFill>
                <a:latin typeface="Times New Roman" pitchFamily="18" charset="0"/>
                <a:cs typeface="Times New Roman" pitchFamily="18" charset="0"/>
              </a:rPr>
              <a:t>rapport et une soutenance </a:t>
            </a:r>
            <a:r>
              <a:rPr lang="fr-FR" sz="2700" dirty="0">
                <a:latin typeface="Times New Roman" pitchFamily="18" charset="0"/>
                <a:cs typeface="Times New Roman" pitchFamily="18" charset="0"/>
              </a:rPr>
              <a:t>devant un jury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109448632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16359"/>
            <a:ext cx="2611373" cy="1390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97195" y="3956795"/>
            <a:ext cx="8946805" cy="65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7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700" b="1" dirty="0">
                <a:solidFill>
                  <a:srgbClr val="C84F32"/>
                </a:solidFill>
                <a:latin typeface="Times New Roman" pitchFamily="18" charset="0"/>
                <a:cs typeface="Times New Roman" pitchFamily="18" charset="0"/>
              </a:rPr>
              <a:t>encadrement </a:t>
            </a:r>
            <a:r>
              <a:rPr lang="fr-FR" sz="2700" dirty="0">
                <a:latin typeface="Times New Roman" pitchFamily="18" charset="0"/>
                <a:cs typeface="Times New Roman" pitchFamily="18" charset="0"/>
              </a:rPr>
              <a:t>dans la recherche du stage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09157" y="5153224"/>
            <a:ext cx="8946805" cy="65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700" dirty="0">
                <a:latin typeface="Times New Roman" pitchFamily="18" charset="0"/>
                <a:cs typeface="Times New Roman" pitchFamily="18" charset="0"/>
              </a:rPr>
              <a:t>un lien fort avec </a:t>
            </a:r>
            <a:r>
              <a:rPr lang="fr-FR" sz="2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les entreprises </a:t>
            </a:r>
            <a:r>
              <a:rPr lang="fr-FR" sz="2700" dirty="0">
                <a:latin typeface="Times New Roman" pitchFamily="18" charset="0"/>
                <a:cs typeface="Times New Roman" pitchFamily="18" charset="0"/>
              </a:rPr>
              <a:t>du bassin parisien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2496" cy="936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LES PARCOURS  </a:t>
            </a:r>
            <a:b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400" b="1" dirty="0">
              <a:solidFill>
                <a:srgbClr val="88A1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79512" y="2708920"/>
            <a:ext cx="49160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67544" y="1412776"/>
            <a:ext cx="5400600" cy="1440160"/>
          </a:xfrm>
          <a:prstGeom prst="rect">
            <a:avLst/>
          </a:prstGeom>
          <a:noFill/>
          <a:ln w="9525">
            <a:solidFill>
              <a:srgbClr val="C84F3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SIMULATION  NUMÉRIQUE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RÉALITÉ VIRTUELLE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fr-FR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00_VINCI_ICONOGRAPHIE-VINCI-ENERGIES-ONE-MOMENT_VF_LONGUE_1280x6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1773">
            <a:off x="6112682" y="1892052"/>
            <a:ext cx="2613803" cy="1388583"/>
          </a:xfrm>
          <a:prstGeom prst="rect">
            <a:avLst/>
          </a:prstGeom>
          <a:ln w="63500" cmpd="sng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539552" y="3789040"/>
            <a:ext cx="8324174" cy="156966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Assurer les missions d’un technicien supérieur (domaine mécanique)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 capacité  supplémentaire à la mise en œuvre d’outils numériques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 la simulation avancée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 la réalité virtuelle et augmentée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 jumeau numérique.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3068960"/>
            <a:ext cx="2847204" cy="461665"/>
          </a:xfrm>
          <a:prstGeom prst="rect">
            <a:avLst/>
          </a:prstGeom>
          <a:noFill/>
          <a:ln>
            <a:solidFill>
              <a:srgbClr val="C84F32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84F32"/>
                </a:solidFill>
              </a:rPr>
              <a:t>C5 : VIRTUALISER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74015939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9753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84505" cy="14127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LES PARCOURS</a:t>
            </a:r>
            <a:b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400" b="1" dirty="0">
              <a:solidFill>
                <a:srgbClr val="88A1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539552" y="1628800"/>
            <a:ext cx="4752528" cy="1440160"/>
          </a:xfrm>
          <a:prstGeom prst="rect">
            <a:avLst/>
          </a:prstGeom>
          <a:noFill/>
          <a:ln w="19050" cmpd="sng">
            <a:solidFill>
              <a:srgbClr val="C84F3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CONCEPTION ET PRODUCTION DURABLE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4221088"/>
            <a:ext cx="8324174" cy="233910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Développer un produit /système dans un contexte d’économie circulaire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Cycle de vie du produit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Matériaux ( impact environnemental)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Choix des procédés (technologie vertueuse)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/>
              <a:t>Recyclage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3212976"/>
            <a:ext cx="4160112" cy="461665"/>
          </a:xfrm>
          <a:prstGeom prst="rect">
            <a:avLst/>
          </a:prstGeom>
          <a:noFill/>
          <a:ln w="19050" cmpd="sng">
            <a:solidFill>
              <a:srgbClr val="C84F32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84F32"/>
                </a:solidFill>
              </a:rPr>
              <a:t>C5 : développer durablement</a:t>
            </a:r>
          </a:p>
        </p:txBody>
      </p:sp>
      <p:pic>
        <p:nvPicPr>
          <p:cNvPr id="8" name="Image 7" descr="economie_circul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74" y="1628800"/>
            <a:ext cx="2633092" cy="2371538"/>
          </a:xfrm>
          <a:prstGeom prst="rect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4079970131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8736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42875" y="1714500"/>
            <a:ext cx="8858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alternance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 semaines de cours / semaines en entreprise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142875" y="2571750"/>
            <a:ext cx="885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apprentissage sur 3 ans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en entreprise </a:t>
            </a: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une expérience appréciée par les futurs recruteurs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42875" y="3786188"/>
            <a:ext cx="8858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un gage d’</a:t>
            </a:r>
            <a:r>
              <a:rPr lang="fr-FR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autonomie financière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pour l’apprenti rémunéré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42875" y="4643438"/>
            <a:ext cx="8858250" cy="1000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même enseignement qu’en FI  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mêmes poursuites d’études envisageables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982036503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42875" y="511289"/>
            <a:ext cx="88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La Formation par Alternance (FA)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730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UNE EXPERIENCE À L’ETRANGER :</a:t>
            </a:r>
            <a:b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STAGE ou ETUDES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51520" y="1916833"/>
            <a:ext cx="874960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Europe, Afrique, Amérique du Nord, Amérique latine, …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251520" y="2420888"/>
            <a:ext cx="52565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Bourse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: aide au financement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259420" y="4773926"/>
            <a:ext cx="6462321" cy="875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just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expérience appréciée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 les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274638" algn="l"/>
              </a:tabLst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écoles d’ingénieurs et les futurs recruteurs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51518" y="2924944"/>
            <a:ext cx="6984777" cy="120779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algn="just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l’occasion de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progresser dans les langues vivantes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découvrir d’autres modes de travail 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959643542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9">
            <a:extLst>
              <a:ext uri="{FF2B5EF4-FFF2-40B4-BE49-F238E27FC236}">
                <a16:creationId xmlns:a16="http://schemas.microsoft.com/office/drawing/2014/main" id="{57EEE5C4-051F-4973-9D50-319260865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27" y="1455415"/>
            <a:ext cx="8858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séjour à l’étranger validé pendant les études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83499F-EF2F-4CEF-8B34-F09BD9D5B4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45842"/>
            <a:ext cx="1776081" cy="182756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FEB130B-C6D3-4528-A6A0-348F20FB8C0D}"/>
              </a:ext>
            </a:extLst>
          </p:cNvPr>
          <p:cNvSpPr txBox="1">
            <a:spLocks/>
          </p:cNvSpPr>
          <p:nvPr/>
        </p:nvSpPr>
        <p:spPr>
          <a:xfrm>
            <a:off x="251519" y="3861048"/>
            <a:ext cx="6470222" cy="9678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just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l'acquisition d’une </a:t>
            </a:r>
            <a:r>
              <a:rPr 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plus grande autonomie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compétences interculturelles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8821613" cy="9087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UNE AIDE À LA POURSUITE D’ÉTUDES</a:t>
            </a:r>
            <a:b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&amp; À L’INSERTION PROFESSIONNELLE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51520" y="1746434"/>
            <a:ext cx="88216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PPP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réflexion sur son projet personnel et professionnel tout au long du BUT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51520" y="2708921"/>
            <a:ext cx="878624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TOEIC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pour valider son niveau en anglais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certification obligatoire en BUT3</a:t>
            </a: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VOLTAIRE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pour développer ses compétences rédactionnelles </a:t>
            </a: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sur la poursuite d’études dès le mois de janvier</a:t>
            </a: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628467676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301625" y="-171399"/>
            <a:ext cx="8534400" cy="1008112"/>
          </a:xfrm>
        </p:spPr>
        <p:txBody>
          <a:bodyPr/>
          <a:lstStyle/>
          <a:p>
            <a:pPr eaLnBrk="1" hangingPunct="1"/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3. Les débouchés</a:t>
            </a:r>
          </a:p>
        </p:txBody>
      </p:sp>
      <p:pic>
        <p:nvPicPr>
          <p:cNvPr id="34818" name="Picture 3" descr="H:\Logo-Universite-Ev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:\image débouché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5500726" cy="3500462"/>
          </a:xfrm>
          <a:prstGeom prst="rect">
            <a:avLst/>
          </a:prstGeom>
          <a:noFill/>
          <a:ln w="25400" cmpd="tri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1Right"/>
            <a:lightRig rig="threePt" dir="t"/>
          </a:scene3d>
          <a:sp3d extrusionH="76200" contourW="76200">
            <a:bevelT w="63500"/>
            <a:bevelB w="63500"/>
            <a:extrusionClr>
              <a:schemeClr val="accent1"/>
            </a:extrusionClr>
            <a:contourClr>
              <a:schemeClr val="accent1"/>
            </a:contourClr>
          </a:sp3d>
        </p:spPr>
      </p:pic>
      <p:pic>
        <p:nvPicPr>
          <p:cNvPr id="6" name="Image 6" descr="Nouveau logo de l'IUT depuis 20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06325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502427358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1"/>
            <a:ext cx="8534400" cy="836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Les Débouchés POST BUT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62953101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290879985"/>
              </p:ext>
            </p:extLst>
          </p:nvPr>
        </p:nvGraphicFramePr>
        <p:xfrm>
          <a:off x="1520825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3999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5" y="116633"/>
            <a:ext cx="8858250" cy="93610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POURQUOI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>
                <a:cs typeface="Times New Roman" pitchFamily="18" charset="0"/>
              </a:rPr>
              <a:t>INTÉGRER LE DÉPARTEMENT </a:t>
            </a:r>
            <a:r>
              <a:rPr lang="fr-FR" sz="2400" b="1" dirty="0">
                <a:solidFill>
                  <a:schemeClr val="accent1"/>
                </a:solidFill>
                <a:cs typeface="Times New Roman" pitchFamily="18" charset="0"/>
              </a:rPr>
              <a:t>GMP </a:t>
            </a:r>
            <a:r>
              <a:rPr 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75" y="1643063"/>
            <a:ext cx="8858250" cy="128587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encadrement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stimulant (tutorat, suivi des absences, bulletins, week-end d’intégration, …) dans une formation à taille humaine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42875" y="3071813"/>
            <a:ext cx="885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bagage théorique</a:t>
            </a:r>
            <a:r>
              <a:rPr lang="fr-FR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solide et diversifié, offrant de multiples possibilités pour la poursuite d’études  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42875" y="4429125"/>
            <a:ext cx="8858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expérience professionnelle</a:t>
            </a:r>
            <a:r>
              <a:rPr lang="fr-FR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valorisante et éclairante relativement à un projet personnel en construction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079056200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98" y="80877"/>
            <a:ext cx="8821807" cy="965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2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La LP MI MRI d’Evry – </a:t>
            </a:r>
            <a:br>
              <a:rPr lang="fr-FR" sz="22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Métiers de l’Industrie : Mécatronique, Robotique, Intelligence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60999" y="2062716"/>
            <a:ext cx="8858250" cy="928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développement des compétences en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CFAO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éco-conception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60999" y="5180849"/>
            <a:ext cx="885825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formation par alternance :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an d’apprentissage en entreprise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60123" y="2608275"/>
            <a:ext cx="8640960" cy="79208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9600" dirty="0">
                <a:latin typeface="Times New Roman" pitchFamily="18" charset="0"/>
                <a:cs typeface="Times New Roman" pitchFamily="18" charset="0"/>
              </a:rPr>
              <a:t>parcours </a:t>
            </a:r>
            <a:r>
              <a:rPr lang="fr-FR" sz="9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Ingénierie et Management Environnemental </a:t>
            </a:r>
            <a:r>
              <a:rPr lang="fr-FR" sz="9600" dirty="0">
                <a:latin typeface="Times New Roman" pitchFamily="18" charset="0"/>
                <a:cs typeface="Times New Roman" pitchFamily="18" charset="0"/>
              </a:rPr>
              <a:t>(IME)</a:t>
            </a:r>
            <a:endParaRPr lang="fr-FR" sz="9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fr-FR" sz="72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fr-FR" sz="72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85" y="3530345"/>
            <a:ext cx="866651" cy="851544"/>
          </a:xfrm>
          <a:prstGeom prst="rect">
            <a:avLst/>
          </a:prstGeom>
          <a:noFill/>
          <a:ln w="9525">
            <a:solidFill>
              <a:srgbClr val="FE8637"/>
            </a:solidFill>
            <a:miter lim="800000"/>
            <a:headEnd/>
            <a:tailEnd/>
          </a:ln>
          <a:effectLst>
            <a:outerShdw blurRad="50800" dist="38100" dir="852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1500000" lon="12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me 18"/>
          <p:cNvGraphicFramePr/>
          <p:nvPr/>
        </p:nvGraphicFramePr>
        <p:xfrm>
          <a:off x="-990935" y="5864719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61875" y="1679578"/>
            <a:ext cx="8858250" cy="928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maîtrise du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cycle de vie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d’un produit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H:\image isc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316134"/>
            <a:ext cx="2278036" cy="1562082"/>
          </a:xfrm>
          <a:prstGeom prst="rect">
            <a:avLst/>
          </a:prstGeom>
          <a:noFill/>
          <a:ln w="635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r="13500000" sy="23000" kx="1200000" algn="br" rotWithShape="0">
              <a:schemeClr val="accent1"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7" name="Picture 2" descr="H:\image ca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315854"/>
            <a:ext cx="2233958" cy="1531857"/>
          </a:xfrm>
          <a:prstGeom prst="rect">
            <a:avLst/>
          </a:prstGeom>
          <a:noFill/>
          <a:ln w="635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schemeClr val="accent1"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4416479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7658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Les écoles d’ingénieurs : par exemple…</a:t>
            </a:r>
          </a:p>
        </p:txBody>
      </p:sp>
      <p:pic>
        <p:nvPicPr>
          <p:cNvPr id="3078" name="Picture 6" descr="H:\ut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36" y="1500188"/>
            <a:ext cx="3314700" cy="1309687"/>
          </a:xfrm>
          <a:prstGeom prst="rect">
            <a:avLst/>
          </a:prstGeom>
          <a:noFill/>
          <a:ln w="31750" cmpd="dbl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9" name="Picture 7" descr="H:\utc compièg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36" y="2928938"/>
            <a:ext cx="3286125" cy="1285875"/>
          </a:xfrm>
          <a:prstGeom prst="rect">
            <a:avLst/>
          </a:prstGeom>
          <a:noFill/>
          <a:ln w="31750" cmpd="dbl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0" name="Picture 8" descr="H:\u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236" y="4357688"/>
            <a:ext cx="3286125" cy="1285875"/>
          </a:xfrm>
          <a:prstGeom prst="rect">
            <a:avLst/>
          </a:prstGeom>
          <a:noFill/>
          <a:ln w="31750" cmpd="dbl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176546911"/>
              </p:ext>
            </p:extLst>
          </p:nvPr>
        </p:nvGraphicFramePr>
        <p:xfrm>
          <a:off x="-887459" y="577540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7A6A57F-6C5C-484C-9756-C087DC236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6" y="3275908"/>
            <a:ext cx="3600000" cy="1012765"/>
          </a:xfrm>
          <a:prstGeom prst="rect">
            <a:avLst/>
          </a:prstGeom>
          <a:ln w="31750" cmpd="dbl"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9385E5-BDFA-4F1B-98DB-DFFB0B6D1A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0" t="-21681" r="-4415" b="-18879"/>
          <a:stretch/>
        </p:blipFill>
        <p:spPr>
          <a:xfrm>
            <a:off x="5058296" y="4624393"/>
            <a:ext cx="3600000" cy="963734"/>
          </a:xfrm>
          <a:prstGeom prst="rect">
            <a:avLst/>
          </a:prstGeom>
          <a:solidFill>
            <a:schemeClr val="bg1"/>
          </a:solidFill>
          <a:ln w="31750" cmpd="dbl"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E35486-73C8-40CD-AD28-710385582C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7" t="-11847" r="-5239" b="-11197"/>
          <a:stretch/>
        </p:blipFill>
        <p:spPr>
          <a:xfrm>
            <a:off x="5058296" y="1500188"/>
            <a:ext cx="1832698" cy="1440000"/>
          </a:xfrm>
          <a:prstGeom prst="rect">
            <a:avLst/>
          </a:prstGeom>
          <a:solidFill>
            <a:schemeClr val="bg1"/>
          </a:solidFill>
          <a:ln w="31750" cmpd="dbl"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6D87FC-0730-4C0E-8D2D-7475403BC5B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6" y="1500188"/>
            <a:ext cx="1440000" cy="1440000"/>
          </a:xfrm>
          <a:prstGeom prst="rect">
            <a:avLst/>
          </a:prstGeom>
          <a:ln w="31750" cmpd="dbl">
            <a:solidFill>
              <a:schemeClr val="accent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858250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sz="3600" dirty="0">
                <a:latin typeface="Times New Roman"/>
                <a:cs typeface="Times New Roman"/>
              </a:rPr>
            </a:br>
            <a:br>
              <a:rPr lang="fr-FR" sz="3600" dirty="0">
                <a:latin typeface="Times New Roman"/>
                <a:cs typeface="Times New Roman"/>
              </a:rPr>
            </a:br>
            <a:br>
              <a:rPr lang="fr-FR" sz="3600" dirty="0">
                <a:latin typeface="Times New Roman"/>
                <a:cs typeface="Times New Roman"/>
              </a:rPr>
            </a:br>
            <a:br>
              <a:rPr lang="fr-FR" sz="3600" dirty="0">
                <a:latin typeface="Times New Roman"/>
                <a:cs typeface="Times New Roman"/>
              </a:rPr>
            </a:br>
            <a:br>
              <a:rPr lang="fr-FR" sz="3600" dirty="0">
                <a:latin typeface="Times New Roman"/>
                <a:cs typeface="Times New Roman"/>
              </a:rPr>
            </a:b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286000" y="714375"/>
            <a:ext cx="4740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NOUS CONTACTER</a:t>
            </a:r>
            <a:endParaRPr lang="fr-FR" sz="400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3011" name="Picture 2" descr="H:\Logo-Universite-Ev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42875" y="2786063"/>
            <a:ext cx="62150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latin typeface="Times New Roman" pitchFamily="18" charset="0"/>
                <a:cs typeface="Times New Roman" pitchFamily="18" charset="0"/>
              </a:rPr>
              <a:t>Département GMP</a:t>
            </a:r>
            <a:br>
              <a:rPr lang="fr-FR" sz="2800" b="1">
                <a:latin typeface="Times New Roman" pitchFamily="18" charset="0"/>
                <a:cs typeface="Times New Roman" pitchFamily="18" charset="0"/>
              </a:rPr>
            </a:br>
            <a:r>
              <a:rPr lang="fr-FR" sz="2800" b="1">
                <a:latin typeface="Times New Roman" pitchFamily="18" charset="0"/>
                <a:cs typeface="Times New Roman" pitchFamily="18" charset="0"/>
              </a:rPr>
              <a:t> IUT d’Évry – Val d’Essonne </a:t>
            </a:r>
            <a:br>
              <a:rPr lang="fr-FR" sz="2800" b="1">
                <a:latin typeface="Times New Roman" pitchFamily="18" charset="0"/>
                <a:cs typeface="Times New Roman" pitchFamily="18" charset="0"/>
              </a:rPr>
            </a:br>
            <a:r>
              <a:rPr lang="fr-FR" sz="2800" b="1">
                <a:latin typeface="Times New Roman" pitchFamily="18" charset="0"/>
                <a:cs typeface="Times New Roman" pitchFamily="18" charset="0"/>
              </a:rPr>
              <a:t>Cours Mgr Roméro</a:t>
            </a:r>
            <a:br>
              <a:rPr lang="fr-FR" sz="2800" b="1">
                <a:latin typeface="Times New Roman" pitchFamily="18" charset="0"/>
                <a:cs typeface="Times New Roman" pitchFamily="18" charset="0"/>
              </a:rPr>
            </a:br>
            <a:r>
              <a:rPr lang="fr-FR" sz="2800" b="1">
                <a:latin typeface="Times New Roman" pitchFamily="18" charset="0"/>
                <a:cs typeface="Times New Roman" pitchFamily="18" charset="0"/>
              </a:rPr>
              <a:t>Évry 91025 Cedex</a:t>
            </a:r>
            <a:br>
              <a:rPr lang="fr-FR" sz="2800" b="1">
                <a:latin typeface="Times New Roman" pitchFamily="18" charset="0"/>
                <a:cs typeface="Times New Roman" pitchFamily="18" charset="0"/>
              </a:rPr>
            </a:br>
            <a:br>
              <a:rPr lang="fr-FR" sz="2800" b="1">
                <a:latin typeface="Times New Roman" pitchFamily="18" charset="0"/>
                <a:cs typeface="Times New Roman" pitchFamily="18" charset="0"/>
              </a:rPr>
            </a:br>
            <a:r>
              <a:rPr lang="fr-FR" sz="28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</a:t>
            </a:r>
            <a:r>
              <a:rPr lang="fr-FR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800" b="1">
                <a:latin typeface="Times New Roman" pitchFamily="18" charset="0"/>
                <a:cs typeface="Times New Roman" pitchFamily="18" charset="0"/>
              </a:rPr>
              <a:t>01 69 47 73 30 </a:t>
            </a:r>
            <a:br>
              <a:rPr lang="fr-FR" sz="2800" b="1">
                <a:latin typeface="Times New Roman" pitchFamily="18" charset="0"/>
                <a:cs typeface="Times New Roman" pitchFamily="18" charset="0"/>
              </a:rPr>
            </a:br>
            <a:br>
              <a:rPr lang="fr-FR" sz="2800" b="1">
                <a:latin typeface="Times New Roman" pitchFamily="18" charset="0"/>
                <a:cs typeface="Times New Roman" pitchFamily="18" charset="0"/>
              </a:rPr>
            </a:br>
            <a:r>
              <a:rPr lang="fr-FR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</a:t>
            </a:r>
            <a:r>
              <a:rPr lang="fr-FR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800" b="1">
                <a:latin typeface="Times New Roman" pitchFamily="18" charset="0"/>
                <a:cs typeface="Times New Roman" pitchFamily="18" charset="0"/>
              </a:rPr>
              <a:t>secretariat-gmp@iut.univ-evry.fr </a:t>
            </a:r>
            <a:br>
              <a:rPr lang="fr-FR" sz="2800">
                <a:latin typeface="Times New Roman" pitchFamily="18" charset="0"/>
                <a:cs typeface="Times New Roman" pitchFamily="18" charset="0"/>
              </a:rPr>
            </a:br>
            <a:endParaRPr lang="fr-FR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357718" cy="2643206"/>
          </a:xfrm>
          <a:prstGeom prst="rect">
            <a:avLst/>
          </a:prstGeom>
          <a:noFill/>
          <a:ln w="635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prst="slope"/>
            <a:bevelB prst="slope"/>
          </a:sp3d>
        </p:spPr>
      </p:pic>
      <p:pic>
        <p:nvPicPr>
          <p:cNvPr id="43014" name="Image 7" descr="Nouveau logo de l'IUT depuis 20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2862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BAF1E-F3C3-4017-81F4-E432509AA32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0814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LE RECRUTEMENT DES ÉTUDIANTS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66071" y="1598724"/>
            <a:ext cx="8858250" cy="2036759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général, spécialités scientifiques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: mathématiques</a:t>
            </a: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sciences de la vie et de la terre, physique-chimie, …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niveau : Option Mathématiques complémentaires en Terminale</a:t>
            </a:r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97182" y="3610711"/>
            <a:ext cx="8821582" cy="7829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parcours post-bac et </a:t>
            </a: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réorientation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97182" y="4925547"/>
            <a:ext cx="8858250" cy="73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sélection par dossier</a:t>
            </a:r>
            <a:r>
              <a:rPr lang="fr-FR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bulletins de 1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et Terminale </a:t>
            </a:r>
          </a:p>
          <a:p>
            <a:pPr marL="273050" indent="-273050"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7839" y="4360904"/>
            <a:ext cx="8893590" cy="57492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8600" dirty="0">
                <a:latin typeface="Times New Roman" pitchFamily="18" charset="0"/>
                <a:cs typeface="Times New Roman" pitchFamily="18" charset="0"/>
              </a:rPr>
              <a:t>procédure</a:t>
            </a:r>
            <a:r>
              <a:rPr lang="fr-FR" sz="8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PARCOURSUP </a:t>
            </a:r>
            <a:r>
              <a:rPr lang="fr-FR" sz="8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Comment unifier le processus de recrutement d'une organisation en réseau ?"/>
          <p:cNvSpPr>
            <a:spLocks noChangeAspect="1" noChangeArrowheads="1"/>
          </p:cNvSpPr>
          <p:nvPr/>
        </p:nvSpPr>
        <p:spPr bwMode="auto">
          <a:xfrm>
            <a:off x="5220072" y="2300280"/>
            <a:ext cx="27241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209911" y="3013965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fr-FR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technologique STI2D</a:t>
            </a:r>
            <a:endParaRPr lang="fr-FR" sz="26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3899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9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301625" y="208492"/>
            <a:ext cx="8534400" cy="1204284"/>
          </a:xfrm>
        </p:spPr>
        <p:txBody>
          <a:bodyPr/>
          <a:lstStyle/>
          <a:p>
            <a:pPr eaLnBrk="1" hangingPunct="1"/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Bachelor</a:t>
            </a:r>
            <a: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Universitaire de Technologie (BUT) </a:t>
            </a:r>
            <a:br>
              <a:rPr lang="fr-FR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3" descr="H:\Logo-Universite-Ev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Nouveau logo de l'IUT depuis 20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1008112" cy="9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771">
            <a:off x="339437" y="1711712"/>
            <a:ext cx="1656184" cy="1656184"/>
          </a:xfrm>
          <a:prstGeom prst="rect">
            <a:avLst/>
          </a:prstGeom>
          <a:noFill/>
          <a:ln w="9525">
            <a:solidFill>
              <a:srgbClr val="FE8637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bliqueTopLeft">
              <a:rot lat="0" lon="13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80959377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42479D-485D-4A1B-9253-859F06B35F5B}"/>
              </a:ext>
            </a:extLst>
          </p:cNvPr>
          <p:cNvSpPr txBox="1"/>
          <p:nvPr/>
        </p:nvSpPr>
        <p:spPr>
          <a:xfrm>
            <a:off x="2065569" y="1641764"/>
            <a:ext cx="6466871" cy="4001095"/>
          </a:xfrm>
          <a:prstGeom prst="rect">
            <a:avLst/>
          </a:prstGeom>
          <a:noFill/>
          <a:ln w="19050" cmpd="sng">
            <a:solidFill>
              <a:srgbClr val="FE8637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ANS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DE LICENCE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2000H D’ENSEIGNEMENT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COMPÉTENCES pour  3  FAMILLES DE SITUATIONS </a:t>
            </a:r>
            <a:r>
              <a:rPr lang="fr-FR" sz="1600" b="1" dirty="0">
                <a:solidFill>
                  <a:srgbClr val="C84F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</a:rPr>
              <a:t> </a:t>
            </a:r>
            <a:r>
              <a:rPr lang="fr-FR" sz="1600" b="1" dirty="0">
                <a:solidFill>
                  <a:srgbClr val="C84F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 TRONC COMMUN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C84F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Deux PARCOURS (dès  le BUT2)  À l’IUT D’ÉVRY </a:t>
            </a:r>
            <a:endParaRPr lang="fr-FR" sz="1600" dirty="0">
              <a:latin typeface="+mn-lt"/>
            </a:endParaRPr>
          </a:p>
          <a:p>
            <a:pPr algn="just"/>
            <a:endParaRPr lang="fr-FR" sz="1600" dirty="0"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0000FF"/>
                </a:solidFill>
                <a:latin typeface="+mn-lt"/>
              </a:rPr>
              <a:t>SIMULATION</a:t>
            </a:r>
            <a:r>
              <a:rPr lang="fr-FR" sz="1400" dirty="0">
                <a:solidFill>
                  <a:srgbClr val="0000FF"/>
                </a:solidFill>
                <a:latin typeface="+mn-lt"/>
              </a:rPr>
              <a:t> NUMÉRIQUE ET RÉALITÉ VIRTUELLE</a:t>
            </a:r>
          </a:p>
          <a:p>
            <a:pPr algn="just"/>
            <a:endParaRPr lang="fr-FR" sz="1600" dirty="0"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CONCEPTION </a:t>
            </a:r>
            <a:r>
              <a:rPr lang="fr-FR" sz="1200" dirty="0">
                <a:solidFill>
                  <a:srgbClr val="008000"/>
                </a:solidFill>
                <a:latin typeface="+mn-lt"/>
              </a:rPr>
              <a:t>ET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 PRODUCTION DURABLE</a:t>
            </a:r>
            <a:endParaRPr lang="fr-FR" sz="1400" dirty="0">
              <a:solidFill>
                <a:srgbClr val="008000"/>
              </a:solidFill>
            </a:endParaRPr>
          </a:p>
          <a:p>
            <a:pPr algn="just"/>
            <a:endParaRPr lang="fr-FR" sz="1600" dirty="0">
              <a:solidFill>
                <a:srgbClr val="008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800" b="1" dirty="0">
                <a:solidFill>
                  <a:srgbClr val="88A1AD"/>
                </a:solidFill>
                <a:latin typeface="Times New Roman" pitchFamily="18" charset="0"/>
                <a:cs typeface="Times New Roman" pitchFamily="18" charset="0"/>
              </a:rPr>
              <a:t>L’ORGANISATION DES COURS : DE LA THÉORIE À LA MISE EN PRATIQUE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67507378"/>
              </p:ext>
            </p:extLst>
          </p:nvPr>
        </p:nvGraphicFramePr>
        <p:xfrm>
          <a:off x="1524000" y="1556792"/>
          <a:ext cx="578430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H:\ue 3 image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114" y="2635940"/>
            <a:ext cx="2049548" cy="1745911"/>
          </a:xfrm>
          <a:prstGeom prst="rect">
            <a:avLst/>
          </a:prstGeom>
          <a:noFill/>
          <a:ln w="635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5" name="Image 14" descr="lecturefosdem_2008_main_lecture_theatr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088360" cy="1656184"/>
          </a:xfrm>
          <a:prstGeom prst="rect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</a:ln>
          <a:scene3d>
            <a:camera prst="isometricOffAxis1Right"/>
            <a:lightRig rig="threePt" dir="t"/>
          </a:scene3d>
        </p:spPr>
      </p:pic>
      <p:graphicFrame>
        <p:nvGraphicFramePr>
          <p:cNvPr id="8" name="Diagramme 7"/>
          <p:cNvGraphicFramePr/>
          <p:nvPr/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73417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21613" cy="1080119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fr-FR" b="1" strike="sngStrike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2200" b="1" dirty="0">
                <a:solidFill>
                  <a:srgbClr val="8CAD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b="1" dirty="0">
                <a:solidFill>
                  <a:srgbClr val="8CADAE"/>
                </a:solidFill>
                <a:latin typeface="Times New Roman" pitchFamily="18" charset="0"/>
                <a:cs typeface="Times New Roman" pitchFamily="18" charset="0"/>
              </a:rPr>
              <a:t> LES QUATRE COMPÉTENCES DU TRONC COMMUN</a:t>
            </a:r>
            <a:br>
              <a:rPr lang="fr-FR" sz="2700" b="1" dirty="0">
                <a:solidFill>
                  <a:srgbClr val="8CADAE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700" b="1" dirty="0">
              <a:solidFill>
                <a:srgbClr val="8CAD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5472608" cy="4032448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 1 : SPÉCIFIER</a:t>
            </a:r>
          </a:p>
          <a:p>
            <a:pPr marL="0" indent="0" algn="just">
              <a:buNone/>
            </a:pPr>
            <a:r>
              <a:rPr lang="fr-FR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Déterminer les exigences technico-économiques industrielles à partir du besoin d’un client</a:t>
            </a:r>
          </a:p>
          <a:p>
            <a:pPr algn="just"/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 2 : DÉVELOPPER </a:t>
            </a:r>
          </a:p>
          <a:p>
            <a:pPr marL="0" indent="0" algn="just">
              <a:buNone/>
            </a:pPr>
            <a:r>
              <a:rPr lang="fr-FR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Identifier un ensemble de solutions acceptables à partir d’un cahier des charges</a:t>
            </a:r>
          </a:p>
          <a:p>
            <a:pPr algn="just"/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 3 : RÉALISER</a:t>
            </a:r>
          </a:p>
          <a:p>
            <a:pPr marL="0" indent="0" algn="just">
              <a:buNone/>
            </a:pPr>
            <a:r>
              <a:rPr lang="fr-FR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Concrétiser la solution retenue </a:t>
            </a:r>
          </a:p>
          <a:p>
            <a:pPr algn="just"/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 4 : PILOTER - EXPLOITER</a:t>
            </a:r>
          </a:p>
          <a:p>
            <a:pPr marL="0" indent="0" algn="just">
              <a:buNone/>
            </a:pPr>
            <a:r>
              <a:rPr lang="fr-FR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Gérer le cycle de vie du produit et du système de production </a:t>
            </a:r>
          </a:p>
          <a:p>
            <a:pPr marL="0" indent="0">
              <a:buNone/>
            </a:pPr>
            <a:endParaRPr lang="fr-FR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889545936"/>
              </p:ext>
            </p:extLst>
          </p:nvPr>
        </p:nvGraphicFramePr>
        <p:xfrm>
          <a:off x="6228184" y="1484785"/>
          <a:ext cx="24482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45296396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8464" cy="1512168"/>
          </a:xfrm>
        </p:spPr>
        <p:txBody>
          <a:bodyPr/>
          <a:lstStyle/>
          <a:p>
            <a:br>
              <a:rPr lang="fr-FR" sz="2400" dirty="0"/>
            </a:br>
            <a:br>
              <a:rPr lang="fr-FR" sz="2400" dirty="0"/>
            </a:br>
            <a:r>
              <a:rPr lang="fr-FR" sz="2800" dirty="0"/>
              <a:t> </a:t>
            </a: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400" b="1" dirty="0"/>
              <a:t>LES </a:t>
            </a:r>
            <a:r>
              <a:rPr lang="fr-FR" sz="2400" b="1" dirty="0">
                <a:solidFill>
                  <a:srgbClr val="88A1AD"/>
                </a:solidFill>
              </a:rPr>
              <a:t>ENSEIGNEMENTS</a:t>
            </a:r>
            <a:br>
              <a:rPr lang="fr-FR" sz="2400" b="1" dirty="0">
                <a:solidFill>
                  <a:srgbClr val="88A1AD"/>
                </a:solidFill>
              </a:rPr>
            </a:br>
            <a:r>
              <a:rPr lang="fr-FR" sz="2400" b="1" dirty="0">
                <a:solidFill>
                  <a:srgbClr val="88A1AD"/>
                </a:solidFill>
              </a:rPr>
              <a:t>LIÉS À LA CONCEPTION DES PRODUITS </a:t>
            </a:r>
            <a:br>
              <a:rPr lang="fr-FR" sz="2000" b="1" dirty="0">
                <a:solidFill>
                  <a:schemeClr val="tx1"/>
                </a:solidFill>
              </a:rPr>
            </a:br>
            <a:br>
              <a:rPr lang="fr-FR" sz="2000" b="1" dirty="0">
                <a:solidFill>
                  <a:schemeClr val="tx1"/>
                </a:solidFill>
              </a:rPr>
            </a:b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fr-FR" dirty="0"/>
              <a:t> Conception mécanique</a:t>
            </a:r>
          </a:p>
          <a:p>
            <a:pPr>
              <a:buFont typeface="Wingdings" charset="2"/>
              <a:buChar char="q"/>
            </a:pPr>
            <a:r>
              <a:rPr lang="fr-FR" dirty="0"/>
              <a:t> Dimensionnement des structures</a:t>
            </a:r>
          </a:p>
          <a:p>
            <a:pPr>
              <a:buFont typeface="Wingdings" charset="2"/>
              <a:buChar char="q"/>
            </a:pPr>
            <a:r>
              <a:rPr lang="fr-FR" dirty="0"/>
              <a:t> Mécanique</a:t>
            </a:r>
          </a:p>
          <a:p>
            <a:pPr>
              <a:buFont typeface="Wingdings" charset="2"/>
              <a:buChar char="q"/>
            </a:pPr>
            <a:r>
              <a:rPr lang="fr-FR" dirty="0"/>
              <a:t> Sciences des matériaux</a:t>
            </a:r>
          </a:p>
          <a:p>
            <a:pPr>
              <a:buFont typeface="Wingdings" charset="2"/>
              <a:buChar char="q"/>
            </a:pPr>
            <a:r>
              <a:rPr lang="fr-FR" dirty="0"/>
              <a:t> Conception Mécanique et Dimensionnement</a:t>
            </a:r>
          </a:p>
          <a:p>
            <a:pPr>
              <a:buFont typeface="Wingdings" charset="2"/>
              <a:buChar char="q"/>
            </a:pP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31973145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21165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821613" cy="1008112"/>
          </a:xfrm>
        </p:spPr>
        <p:txBody>
          <a:bodyPr/>
          <a:lstStyle/>
          <a:p>
            <a:br>
              <a:rPr lang="fr-FR" sz="2000" dirty="0"/>
            </a:br>
            <a:r>
              <a:rPr lang="fr-FR" sz="2000" b="1" dirty="0"/>
              <a:t> </a:t>
            </a:r>
            <a:r>
              <a:rPr lang="fr-FR" sz="2000" b="1" dirty="0">
                <a:solidFill>
                  <a:srgbClr val="88A1AD"/>
                </a:solidFill>
              </a:rPr>
              <a:t>LES ENSEIGNEMENTS</a:t>
            </a:r>
            <a:br>
              <a:rPr lang="fr-FR" sz="2000" b="1" dirty="0">
                <a:solidFill>
                  <a:srgbClr val="88A1AD"/>
                </a:solidFill>
              </a:rPr>
            </a:br>
            <a:r>
              <a:rPr lang="fr-FR" sz="2000" b="1" dirty="0">
                <a:solidFill>
                  <a:srgbClr val="88A1AD"/>
                </a:solidFill>
              </a:rPr>
              <a:t>LIÉS À L’INDUSTRIALISATION ET À LA GESTION DES </a:t>
            </a:r>
            <a:r>
              <a:rPr lang="fr-FR" sz="2000" b="1" i="1" dirty="0">
                <a:solidFill>
                  <a:srgbClr val="88A1AD"/>
                </a:solidFill>
              </a:rPr>
              <a:t>PROCESS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348880"/>
            <a:ext cx="7978088" cy="2448272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fr-FR" sz="2400" dirty="0"/>
              <a:t> Production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Méthodes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Métrologie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Électricité-Électronique et Automatisme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48917776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2713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67" y="-201144"/>
            <a:ext cx="8893620" cy="1224137"/>
          </a:xfrm>
        </p:spPr>
        <p:txBody>
          <a:bodyPr/>
          <a:lstStyle/>
          <a:p>
            <a:br>
              <a:rPr lang="fr-FR" sz="2000" dirty="0"/>
            </a:br>
            <a:r>
              <a:rPr lang="fr-FR" sz="2400" b="1" dirty="0">
                <a:solidFill>
                  <a:srgbClr val="88A1AD"/>
                </a:solidFill>
              </a:rPr>
              <a:t>LES ENSEIGNEMENTS</a:t>
            </a:r>
            <a:br>
              <a:rPr lang="fr-FR" sz="2400" b="1" dirty="0">
                <a:solidFill>
                  <a:srgbClr val="88A1AD"/>
                </a:solidFill>
              </a:rPr>
            </a:br>
            <a:r>
              <a:rPr lang="fr-FR" sz="2400" b="1" dirty="0">
                <a:solidFill>
                  <a:srgbClr val="88A1AD"/>
                </a:solidFill>
              </a:rPr>
              <a:t>TRANSVERSAUX ET FONDAMENTAUX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0382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fr-FR" sz="2400" dirty="0"/>
              <a:t> Mathématiques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Expression – Communication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PPP (Projet Personnel et Professionnel)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Anglais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Organisation de la Production Industrielle</a:t>
            </a:r>
          </a:p>
          <a:p>
            <a:pPr>
              <a:buFont typeface="Wingdings" charset="2"/>
              <a:buChar char="q"/>
            </a:pPr>
            <a:r>
              <a:rPr lang="fr-FR" sz="2400" dirty="0"/>
              <a:t> Informatique &amp; Base de données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Picture 2" descr="H:\image U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628800"/>
            <a:ext cx="1649420" cy="1080120"/>
          </a:xfrm>
          <a:prstGeom prst="rect">
            <a:avLst/>
          </a:prstGeom>
          <a:noFill/>
          <a:ln w="635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Picture 3" descr="H:\ue 3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448" y="2936861"/>
            <a:ext cx="1313244" cy="1125638"/>
          </a:xfrm>
          <a:prstGeom prst="rect">
            <a:avLst/>
          </a:prstGeom>
          <a:noFill/>
          <a:ln w="635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2" descr="H:\ue 3 imag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862" y="4271006"/>
            <a:ext cx="1457830" cy="1241855"/>
          </a:xfrm>
          <a:prstGeom prst="rect">
            <a:avLst/>
          </a:prstGeom>
          <a:noFill/>
          <a:ln w="635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100144541"/>
              </p:ext>
            </p:extLst>
          </p:nvPr>
        </p:nvGraphicFramePr>
        <p:xfrm>
          <a:off x="-972616" y="5661248"/>
          <a:ext cx="997374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1CBF9-BDCC-45BA-8706-6118CAFA674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35385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3306</TotalTime>
  <Words>1257</Words>
  <Application>Microsoft Office PowerPoint</Application>
  <PresentationFormat>Affichage à l'écran (4:3)</PresentationFormat>
  <Paragraphs>250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Georgia</vt:lpstr>
      <vt:lpstr>Rockwell</vt:lpstr>
      <vt:lpstr>Times New Roman</vt:lpstr>
      <vt:lpstr>Wingdings</vt:lpstr>
      <vt:lpstr>Wingdings 2</vt:lpstr>
      <vt:lpstr>Civil</vt:lpstr>
      <vt:lpstr>    IUT  d’Évry – Val d’Essonne </vt:lpstr>
      <vt:lpstr>POURQUOI  INTÉGRER LE DÉPARTEMENT GMP ?</vt:lpstr>
      <vt:lpstr>LE RECRUTEMENT DES ÉTUDIANTS</vt:lpstr>
      <vt:lpstr>       Bachelor Universitaire de Technologie (BUT)  </vt:lpstr>
      <vt:lpstr>L’ORGANISATION DES COURS : DE LA THÉORIE À LA MISE EN PRATIQUE</vt:lpstr>
      <vt:lpstr>.       LES QUATRE COMPÉTENCES DU TRONC COMMUN </vt:lpstr>
      <vt:lpstr>        LES ENSEIGNEMENTS LIÉS À LA CONCEPTION DES PRODUITS   </vt:lpstr>
      <vt:lpstr>  LES ENSEIGNEMENTS LIÉS À L’INDUSTRIALISATION ET À LA GESTION DES PROCESS</vt:lpstr>
      <vt:lpstr> LES ENSEIGNEMENTS TRANSVERSAUX ET FONDAMENTAUX</vt:lpstr>
      <vt:lpstr>        LES SAÉ (Situations d’Apprentissage et d’Évaluation) adossées aux enseignements dits « ressources »  </vt:lpstr>
      <vt:lpstr>        Un exemple : SAE 1.4. Organisation structurelle de l’industrie, au Semestre 1 </vt:lpstr>
      <vt:lpstr>UN ATOUT : L’EXPÉRIENCE EN ENTREPRISE</vt:lpstr>
      <vt:lpstr>LES PARCOURS   </vt:lpstr>
      <vt:lpstr>LES PARCOURS </vt:lpstr>
      <vt:lpstr>Présentation PowerPoint</vt:lpstr>
      <vt:lpstr>UNE EXPERIENCE À L’ETRANGER : STAGE ou ETUDES</vt:lpstr>
      <vt:lpstr>UNE AIDE À LA POURSUITE D’ÉTUDES &amp; À L’INSERTION PROFESSIONNELLE</vt:lpstr>
      <vt:lpstr>3. Les débouchés</vt:lpstr>
      <vt:lpstr>Les Débouchés POST BUT</vt:lpstr>
      <vt:lpstr>La LP MI MRI d’Evry –  Métiers de l’Industrie : Mécatronique, Robotique, Intelligence</vt:lpstr>
      <vt:lpstr>Les écoles d’ingénieurs : par exemple…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IUT  d’Évry – val d’Essonne     Département  Génie Mécanique  &amp; productique (GMP)</dc:title>
  <dc:creator>Céline Grenaud</dc:creator>
  <cp:lastModifiedBy>GRENAUD-TOSTAIN Celine</cp:lastModifiedBy>
  <cp:revision>269</cp:revision>
  <dcterms:created xsi:type="dcterms:W3CDTF">2013-02-01T07:28:14Z</dcterms:created>
  <dcterms:modified xsi:type="dcterms:W3CDTF">2026-01-16T06:00:08Z</dcterms:modified>
</cp:coreProperties>
</file>